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75" r:id="rId5"/>
    <p:sldMasterId id="2147483734" r:id="rId6"/>
    <p:sldMasterId id="2147483709" r:id="rId7"/>
  </p:sldMasterIdLst>
  <p:notesMasterIdLst>
    <p:notesMasterId r:id="rId27"/>
  </p:notesMasterIdLst>
  <p:handoutMasterIdLst>
    <p:handoutMasterId r:id="rId28"/>
  </p:handoutMasterIdLst>
  <p:sldIdLst>
    <p:sldId id="273" r:id="rId8"/>
    <p:sldId id="348" r:id="rId9"/>
    <p:sldId id="334" r:id="rId10"/>
    <p:sldId id="302" r:id="rId11"/>
    <p:sldId id="354" r:id="rId12"/>
    <p:sldId id="367" r:id="rId13"/>
    <p:sldId id="355" r:id="rId14"/>
    <p:sldId id="366" r:id="rId15"/>
    <p:sldId id="356" r:id="rId16"/>
    <p:sldId id="361" r:id="rId17"/>
    <p:sldId id="357" r:id="rId18"/>
    <p:sldId id="363" r:id="rId19"/>
    <p:sldId id="358" r:id="rId20"/>
    <p:sldId id="364" r:id="rId21"/>
    <p:sldId id="359" r:id="rId22"/>
    <p:sldId id="365" r:id="rId23"/>
    <p:sldId id="360" r:id="rId24"/>
    <p:sldId id="362" r:id="rId25"/>
    <p:sldId id="281" r:id="rId26"/>
  </p:sldIdLst>
  <p:sldSz cx="12192000" cy="6858000"/>
  <p:notesSz cx="6858000" cy="9144000"/>
  <p:embeddedFontLst>
    <p:embeddedFont>
      <p:font typeface="Montserrat" panose="00000500000000000000" pitchFamily="2" charset="0"/>
      <p:regular r:id="rId29"/>
      <p:bold r:id="rId30"/>
      <p:italic r:id="rId31"/>
      <p:boldItalic r:id="rId32"/>
    </p:embeddedFont>
    <p:embeddedFont>
      <p:font typeface="Montserrat Light" panose="00000400000000000000" pitchFamily="2" charset="0"/>
      <p:regular r:id="rId33"/>
      <p:italic r:id="rId34"/>
    </p:embeddedFont>
    <p:embeddedFont>
      <p:font typeface="Montserrat Medium" panose="00000600000000000000" pitchFamily="2" charset="0"/>
      <p:regular r:id="rId35"/>
      <p:italic r:id="rId36"/>
    </p:embeddedFont>
    <p:embeddedFont>
      <p:font typeface="Montserrat SemiBold" panose="00000700000000000000" pitchFamily="2" charset="0"/>
      <p:regular r:id="rId37"/>
      <p:bold r:id="rId38"/>
      <p:italic r:id="rId39"/>
      <p:boldItalic r:id="rId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myre, Beth" initials="SB" lastIdx="12" clrIdx="0">
    <p:extLst>
      <p:ext uri="{19B8F6BF-5375-455C-9EA6-DF929625EA0E}">
        <p15:presenceInfo xmlns:p15="http://schemas.microsoft.com/office/powerpoint/2012/main" userId="S::esmyre@dewberry.com::e2211c35-d78d-4cdb-a1d6-dd6acccc95e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8ADF"/>
    <a:srgbClr val="000000"/>
    <a:srgbClr val="4F6228"/>
    <a:srgbClr val="C3D69B"/>
    <a:srgbClr val="718594"/>
    <a:srgbClr val="B3D2E9"/>
    <a:srgbClr val="008DC7"/>
    <a:srgbClr val="22BAB3"/>
    <a:srgbClr val="A7BACB"/>
    <a:srgbClr val="7785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C4B1156A-380E-4F78-BDF5-A606A8083BF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66" d="100"/>
          <a:sy n="66" d="100"/>
        </p:scale>
        <p:origin x="0" y="0"/>
      </p:cViewPr>
      <p:guideLst>
        <p:guide orient="horz" pos="2160"/>
        <p:guide pos="3840"/>
      </p:guideLst>
    </p:cSldViewPr>
  </p:slide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font" Target="fonts/font11.fntdata"/><Relationship Id="rId21" Type="http://schemas.openxmlformats.org/officeDocument/2006/relationships/slide" Target="slides/slide14.xml"/><Relationship Id="rId34" Type="http://schemas.openxmlformats.org/officeDocument/2006/relationships/font" Target="fonts/font6.fntdata"/><Relationship Id="rId42" Type="http://schemas.openxmlformats.org/officeDocument/2006/relationships/presProps" Target="presProps.xml"/><Relationship Id="rId7" Type="http://schemas.openxmlformats.org/officeDocument/2006/relationships/slideMaster" Target="slideMasters/slideMaster3.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font" Target="fonts/font1.fntdata"/><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handoutMaster" Target="handoutMasters/handoutMaster1.xml"/><Relationship Id="rId36" Type="http://schemas.openxmlformats.org/officeDocument/2006/relationships/font" Target="fonts/font8.fntdata"/><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font" Target="fonts/font3.fntdata"/><Relationship Id="rId44"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notesMaster" Target="notesMasters/notesMaster1.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viewProps" Target="viewProps.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font" Target="fonts/font5.fntdata"/><Relationship Id="rId38" Type="http://schemas.openxmlformats.org/officeDocument/2006/relationships/font" Target="fonts/font10.fntdata"/><Relationship Id="rId20" Type="http://schemas.openxmlformats.org/officeDocument/2006/relationships/slide" Target="slides/slide13.xml"/><Relationship Id="rId41"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294FDD4-F17D-E640-A308-95ACFE0074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US">
                <a:latin typeface="Montserrat" pitchFamily="2" charset="77"/>
              </a:rPr>
              <a:t>Presentation Title</a:t>
            </a:r>
          </a:p>
        </p:txBody>
      </p:sp>
      <p:sp>
        <p:nvSpPr>
          <p:cNvPr id="3" name="Date Placeholder 2">
            <a:extLst>
              <a:ext uri="{FF2B5EF4-FFF2-40B4-BE49-F238E27FC236}">
                <a16:creationId xmlns:a16="http://schemas.microsoft.com/office/drawing/2014/main" id="{ECD468A3-CCFB-C04E-938C-FE5F378BC1C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7144BE8-E69E-734C-9CFF-049BB7751FC9}" type="datetimeFigureOut">
              <a:rPr lang="en-US" smtClean="0">
                <a:latin typeface="Montserrat" pitchFamily="2" charset="77"/>
              </a:rPr>
              <a:t>8/11/2025</a:t>
            </a:fld>
            <a:endParaRPr lang="en-US">
              <a:latin typeface="Montserrat" pitchFamily="2" charset="77"/>
            </a:endParaRPr>
          </a:p>
        </p:txBody>
      </p:sp>
      <p:sp>
        <p:nvSpPr>
          <p:cNvPr id="4" name="Footer Placeholder 3">
            <a:extLst>
              <a:ext uri="{FF2B5EF4-FFF2-40B4-BE49-F238E27FC236}">
                <a16:creationId xmlns:a16="http://schemas.microsoft.com/office/drawing/2014/main" id="{FB06C6D9-989E-9641-9D51-2EDE079EE70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latin typeface="Montserrat" pitchFamily="2" charset="77"/>
            </a:endParaRPr>
          </a:p>
        </p:txBody>
      </p:sp>
      <p:sp>
        <p:nvSpPr>
          <p:cNvPr id="5" name="Slide Number Placeholder 4">
            <a:extLst>
              <a:ext uri="{FF2B5EF4-FFF2-40B4-BE49-F238E27FC236}">
                <a16:creationId xmlns:a16="http://schemas.microsoft.com/office/drawing/2014/main" id="{2F19C2F4-7B72-BB45-8F45-B862C80AC5D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522F5A7-E952-4B44-9D13-5AA530C639B7}" type="slidenum">
              <a:rPr lang="en-US" smtClean="0">
                <a:latin typeface="Montserrat" pitchFamily="2" charset="77"/>
              </a:rPr>
              <a:t>‹#›</a:t>
            </a:fld>
            <a:endParaRPr lang="en-US">
              <a:latin typeface="Montserrat" pitchFamily="2" charset="77"/>
            </a:endParaRPr>
          </a:p>
        </p:txBody>
      </p:sp>
    </p:spTree>
    <p:extLst>
      <p:ext uri="{BB962C8B-B14F-4D97-AF65-F5344CB8AC3E}">
        <p14:creationId xmlns:p14="http://schemas.microsoft.com/office/powerpoint/2010/main" val="110613609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Montserrat" pitchFamily="2" charset="77"/>
              </a:defRPr>
            </a:lvl1pPr>
          </a:lstStyle>
          <a:p>
            <a:r>
              <a:rPr lang="en-US"/>
              <a:t>Presentation Title</a:t>
            </a: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Montserrat" pitchFamily="2" charset="77"/>
              </a:defRPr>
            </a:lvl1pPr>
          </a:lstStyle>
          <a:p>
            <a:fld id="{37966512-5CFF-724D-93AD-60A9C1F8AFC7}" type="datetimeFigureOut">
              <a:rPr lang="en-US" smtClean="0"/>
              <a:pPr/>
              <a:t>8/11/2025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Montserrat" pitchFamily="2" charset="77"/>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Montserrat" pitchFamily="2" charset="77"/>
              </a:defRPr>
            </a:lvl1pPr>
          </a:lstStyle>
          <a:p>
            <a:fld id="{4FC19CE8-D78C-D24E-A54D-967966A9563F}" type="slidenum">
              <a:rPr lang="en-US" smtClean="0"/>
              <a:pPr/>
              <a:t>‹#›</a:t>
            </a:fld>
            <a:endParaRPr lang="en-US"/>
          </a:p>
        </p:txBody>
      </p:sp>
    </p:spTree>
    <p:extLst>
      <p:ext uri="{BB962C8B-B14F-4D97-AF65-F5344CB8AC3E}">
        <p14:creationId xmlns:p14="http://schemas.microsoft.com/office/powerpoint/2010/main" val="2718216047"/>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b="0" i="0" kern="1200">
        <a:solidFill>
          <a:schemeClr val="tx1"/>
        </a:solidFill>
        <a:latin typeface="Montserrat" pitchFamily="2" charset="77"/>
        <a:ea typeface="+mn-ea"/>
        <a:cs typeface="+mn-cs"/>
      </a:defRPr>
    </a:lvl1pPr>
    <a:lvl2pPr marL="457200" algn="l" defTabSz="914400" rtl="0" eaLnBrk="1" latinLnBrk="0" hangingPunct="1">
      <a:defRPr sz="1200" b="0" i="0" kern="1200">
        <a:solidFill>
          <a:schemeClr val="tx1"/>
        </a:solidFill>
        <a:latin typeface="Montserrat" pitchFamily="2" charset="77"/>
        <a:ea typeface="+mn-ea"/>
        <a:cs typeface="+mn-cs"/>
      </a:defRPr>
    </a:lvl2pPr>
    <a:lvl3pPr marL="914400" algn="l" defTabSz="914400" rtl="0" eaLnBrk="1" latinLnBrk="0" hangingPunct="1">
      <a:defRPr sz="1200" b="0" i="0" kern="1200">
        <a:solidFill>
          <a:schemeClr val="tx1"/>
        </a:solidFill>
        <a:latin typeface="Montserrat" pitchFamily="2" charset="77"/>
        <a:ea typeface="+mn-ea"/>
        <a:cs typeface="+mn-cs"/>
      </a:defRPr>
    </a:lvl3pPr>
    <a:lvl4pPr marL="1371600" algn="l" defTabSz="914400" rtl="0" eaLnBrk="1" latinLnBrk="0" hangingPunct="1">
      <a:defRPr sz="1200" b="0" i="0" kern="1200">
        <a:solidFill>
          <a:schemeClr val="tx1"/>
        </a:solidFill>
        <a:latin typeface="Montserrat" pitchFamily="2" charset="77"/>
        <a:ea typeface="+mn-ea"/>
        <a:cs typeface="+mn-cs"/>
      </a:defRPr>
    </a:lvl4pPr>
    <a:lvl5pPr marL="1828800" algn="l" defTabSz="914400" rtl="0" eaLnBrk="1" latinLnBrk="0" hangingPunct="1">
      <a:defRPr sz="1200" b="0" i="0" kern="1200">
        <a:solidFill>
          <a:schemeClr val="tx1"/>
        </a:solidFill>
        <a:latin typeface="Montserrat" pitchFamily="2" charset="77"/>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1061003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70375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933643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6FCED3-BCBA-D1E6-A7AD-2B7170EE99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A388D1-8B10-8E5A-68FB-480926C286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BFC8A6-71B1-AC4A-CC8E-2A0BE6040FD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0728865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F8318-C345-32C0-F341-8DC58BDFAA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BAC605-4F77-D8AC-8ACE-E453F49DAF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F310B2-87F6-679D-415D-89174911A56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1453450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09D13-E11C-2742-FFEB-8C82C1F81C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8A849B-70B7-0740-FD79-2A02685FB7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A69751-9A62-1C02-3C7D-AEAC0141C35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5211859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A163C-471A-11A2-ADE6-E596A33307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2CDAFC-92F1-57BD-EE17-40FAC751D6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CB923B-CF89-8F63-4F1A-308522EAF0E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9720646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F6E06A-C133-5B5F-9902-49AA3AA5B0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1E4744-6452-86E8-2C6C-E30E7D4710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C613C3-3FC7-AE0F-686A-A710DA910FE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9369718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836D9-192F-8573-E7BC-830018BF63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F9F2B8-C90D-4479-1939-21DC1C309B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2B81B2-05C5-D885-9A6F-E4D85EF5FAE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1148711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D445EF-8C76-09AE-9A29-97FD654E73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D9C2E0-7E3D-7202-6659-BF021E2994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1B61E6-9DFF-5EBA-E4FC-E3E3CB5EA4E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4499394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svg"/><Relationship Id="rId18" Type="http://schemas.openxmlformats.org/officeDocument/2006/relationships/image" Target="../media/image23.png"/><Relationship Id="rId3" Type="http://schemas.openxmlformats.org/officeDocument/2006/relationships/image" Target="../media/image8.png"/><Relationship Id="rId7" Type="http://schemas.openxmlformats.org/officeDocument/2006/relationships/image" Target="../media/image12.svg"/><Relationship Id="rId12" Type="http://schemas.openxmlformats.org/officeDocument/2006/relationships/image" Target="../media/image17.png"/><Relationship Id="rId17" Type="http://schemas.openxmlformats.org/officeDocument/2006/relationships/image" Target="../media/image22.svg"/><Relationship Id="rId2" Type="http://schemas.openxmlformats.org/officeDocument/2006/relationships/image" Target="../media/image1.jpeg"/><Relationship Id="rId16" Type="http://schemas.openxmlformats.org/officeDocument/2006/relationships/image" Target="../media/image21.png"/><Relationship Id="rId1" Type="http://schemas.openxmlformats.org/officeDocument/2006/relationships/slideMaster" Target="../slideMasters/slideMaster1.xml"/><Relationship Id="rId6" Type="http://schemas.openxmlformats.org/officeDocument/2006/relationships/image" Target="../media/image11.png"/><Relationship Id="rId11" Type="http://schemas.openxmlformats.org/officeDocument/2006/relationships/image" Target="../media/image16.svg"/><Relationship Id="rId5" Type="http://schemas.openxmlformats.org/officeDocument/2006/relationships/image" Target="../media/image10.svg"/><Relationship Id="rId15" Type="http://schemas.openxmlformats.org/officeDocument/2006/relationships/image" Target="../media/image20.svg"/><Relationship Id="rId10" Type="http://schemas.openxmlformats.org/officeDocument/2006/relationships/image" Target="../media/image15.png"/><Relationship Id="rId19" Type="http://schemas.openxmlformats.org/officeDocument/2006/relationships/image" Target="../media/image24.svg"/><Relationship Id="rId4" Type="http://schemas.openxmlformats.org/officeDocument/2006/relationships/image" Target="../media/image9.png"/><Relationship Id="rId9" Type="http://schemas.openxmlformats.org/officeDocument/2006/relationships/image" Target="../media/image14.svg"/><Relationship Id="rId14" Type="http://schemas.openxmlformats.org/officeDocument/2006/relationships/image" Target="../media/image19.pn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31.png"/></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31.png"/></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svg"/><Relationship Id="rId18" Type="http://schemas.openxmlformats.org/officeDocument/2006/relationships/image" Target="../media/image23.png"/><Relationship Id="rId3" Type="http://schemas.openxmlformats.org/officeDocument/2006/relationships/image" Target="../media/image8.png"/><Relationship Id="rId7" Type="http://schemas.openxmlformats.org/officeDocument/2006/relationships/image" Target="../media/image12.svg"/><Relationship Id="rId12" Type="http://schemas.openxmlformats.org/officeDocument/2006/relationships/image" Target="../media/image17.png"/><Relationship Id="rId17" Type="http://schemas.openxmlformats.org/officeDocument/2006/relationships/image" Target="../media/image22.svg"/><Relationship Id="rId2" Type="http://schemas.openxmlformats.org/officeDocument/2006/relationships/image" Target="../media/image1.jpeg"/><Relationship Id="rId16" Type="http://schemas.openxmlformats.org/officeDocument/2006/relationships/image" Target="../media/image21.png"/><Relationship Id="rId1" Type="http://schemas.openxmlformats.org/officeDocument/2006/relationships/slideMaster" Target="../slideMasters/slideMaster3.xml"/><Relationship Id="rId6" Type="http://schemas.openxmlformats.org/officeDocument/2006/relationships/image" Target="../media/image11.png"/><Relationship Id="rId11" Type="http://schemas.openxmlformats.org/officeDocument/2006/relationships/image" Target="../media/image16.svg"/><Relationship Id="rId5" Type="http://schemas.openxmlformats.org/officeDocument/2006/relationships/image" Target="../media/image10.svg"/><Relationship Id="rId15" Type="http://schemas.openxmlformats.org/officeDocument/2006/relationships/image" Target="../media/image20.svg"/><Relationship Id="rId10" Type="http://schemas.openxmlformats.org/officeDocument/2006/relationships/image" Target="../media/image15.png"/><Relationship Id="rId19" Type="http://schemas.openxmlformats.org/officeDocument/2006/relationships/image" Target="../media/image24.svg"/><Relationship Id="rId4" Type="http://schemas.openxmlformats.org/officeDocument/2006/relationships/image" Target="../media/image9.png"/><Relationship Id="rId9" Type="http://schemas.openxmlformats.org/officeDocument/2006/relationships/image" Target="../media/image14.svg"/><Relationship Id="rId14" Type="http://schemas.openxmlformats.org/officeDocument/2006/relationships/image" Target="../media/image19.png"/></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1.jpeg"/><Relationship Id="rId1" Type="http://schemas.openxmlformats.org/officeDocument/2006/relationships/slideMaster" Target="../slideMasters/slideMaster3.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31.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1.jpeg"/><Relationship Id="rId1" Type="http://schemas.openxmlformats.org/officeDocument/2006/relationships/slideMaster" Target="../slideMasters/slideMaster3.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31.png"/></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One Lin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554595E-6BD6-8BBE-8BE2-36698E84DF0A}"/>
              </a:ext>
            </a:extLst>
          </p:cNvPr>
          <p:cNvPicPr>
            <a:picLocks noChangeAspect="1"/>
          </p:cNvPicPr>
          <p:nvPr userDrawn="1"/>
        </p:nvPicPr>
        <p:blipFill rotWithShape="1">
          <a:blip r:embed="rId2"/>
          <a:srcRect r="9568" b="31978"/>
          <a:stretch/>
        </p:blipFill>
        <p:spPr>
          <a:xfrm>
            <a:off x="1524" y="-9144"/>
            <a:ext cx="12188952" cy="6876288"/>
          </a:xfrm>
          <a:prstGeom prst="rect">
            <a:avLst/>
          </a:prstGeom>
        </p:spPr>
      </p:pic>
      <p:sp>
        <p:nvSpPr>
          <p:cNvPr id="2" name="Title 1">
            <a:extLst>
              <a:ext uri="{FF2B5EF4-FFF2-40B4-BE49-F238E27FC236}">
                <a16:creationId xmlns:a16="http://schemas.microsoft.com/office/drawing/2014/main" id="{68DBA6A1-A578-41C1-8E73-BDD1597F3C58}"/>
              </a:ext>
            </a:extLst>
          </p:cNvPr>
          <p:cNvSpPr>
            <a:spLocks noGrp="1"/>
          </p:cNvSpPr>
          <p:nvPr>
            <p:ph type="ctrTitle" hasCustomPrompt="1"/>
          </p:nvPr>
        </p:nvSpPr>
        <p:spPr>
          <a:xfrm>
            <a:off x="546713" y="2159627"/>
            <a:ext cx="10982679" cy="1655762"/>
          </a:xfrm>
          <a:prstGeom prst="rect">
            <a:avLst/>
          </a:prstGeom>
        </p:spPr>
        <p:txBody>
          <a:bodyPr anchor="b">
            <a:noAutofit/>
          </a:bodyPr>
          <a:lstStyle>
            <a:lvl1pPr algn="l">
              <a:defRPr sz="3800" b="1" i="0">
                <a:solidFill>
                  <a:schemeClr val="bg1"/>
                </a:solidFill>
                <a:latin typeface="Montserrat" pitchFamily="2" charset="77"/>
              </a:defRPr>
            </a:lvl1pPr>
          </a:lstStyle>
          <a:p>
            <a:r>
              <a:rPr lang="en-US"/>
              <a:t>Presentation Title Goes Here</a:t>
            </a:r>
          </a:p>
        </p:txBody>
      </p:sp>
      <p:sp>
        <p:nvSpPr>
          <p:cNvPr id="3" name="Subtitle 2">
            <a:extLst>
              <a:ext uri="{FF2B5EF4-FFF2-40B4-BE49-F238E27FC236}">
                <a16:creationId xmlns:a16="http://schemas.microsoft.com/office/drawing/2014/main" id="{E0AB1A14-16FA-49D0-BA25-AC60DC43EFBA}"/>
              </a:ext>
            </a:extLst>
          </p:cNvPr>
          <p:cNvSpPr>
            <a:spLocks noGrp="1"/>
          </p:cNvSpPr>
          <p:nvPr>
            <p:ph type="subTitle" idx="1" hasCustomPrompt="1"/>
          </p:nvPr>
        </p:nvSpPr>
        <p:spPr>
          <a:xfrm>
            <a:off x="546713" y="3907464"/>
            <a:ext cx="10982679" cy="717525"/>
          </a:xfrm>
        </p:spPr>
        <p:txBody>
          <a:bodyPr>
            <a:noAutofit/>
          </a:bodyPr>
          <a:lstStyle>
            <a:lvl1pPr marL="0" indent="0" algn="l">
              <a:buNone/>
              <a:defRPr sz="2100" b="0" i="0">
                <a:solidFill>
                  <a:schemeClr val="bg1"/>
                </a:solidFill>
                <a:latin typeface="Montserrat Medium" pitchFamily="2" charset="77"/>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Subtitle or Presenter’s Name</a:t>
            </a:r>
          </a:p>
        </p:txBody>
      </p:sp>
      <p:pic>
        <p:nvPicPr>
          <p:cNvPr id="9" name="Picture 8">
            <a:extLst>
              <a:ext uri="{FF2B5EF4-FFF2-40B4-BE49-F238E27FC236}">
                <a16:creationId xmlns:a16="http://schemas.microsoft.com/office/drawing/2014/main" id="{4B81E5E7-CF95-0F41-AD31-CB3238F92F2D}"/>
              </a:ext>
            </a:extLst>
          </p:cNvPr>
          <p:cNvPicPr>
            <a:picLocks noChangeAspect="1"/>
          </p:cNvPicPr>
          <p:nvPr userDrawn="1"/>
        </p:nvPicPr>
        <p:blipFill>
          <a:blip r:embed="rId3"/>
          <a:srcRect/>
          <a:stretch/>
        </p:blipFill>
        <p:spPr>
          <a:xfrm>
            <a:off x="565347" y="926860"/>
            <a:ext cx="3316974" cy="782657"/>
          </a:xfrm>
          <a:prstGeom prst="rect">
            <a:avLst/>
          </a:prstGeom>
        </p:spPr>
      </p:pic>
      <p:sp>
        <p:nvSpPr>
          <p:cNvPr id="6" name="Text Placeholder 5">
            <a:extLst>
              <a:ext uri="{FF2B5EF4-FFF2-40B4-BE49-F238E27FC236}">
                <a16:creationId xmlns:a16="http://schemas.microsoft.com/office/drawing/2014/main" id="{AD37EE8E-F308-4E1D-CF82-6A6553155209}"/>
              </a:ext>
            </a:extLst>
          </p:cNvPr>
          <p:cNvSpPr>
            <a:spLocks noGrp="1"/>
          </p:cNvSpPr>
          <p:nvPr>
            <p:ph type="body" sz="quarter" idx="10" hasCustomPrompt="1"/>
          </p:nvPr>
        </p:nvSpPr>
        <p:spPr>
          <a:xfrm>
            <a:off x="546714" y="4726174"/>
            <a:ext cx="10982678" cy="345553"/>
          </a:xfrm>
        </p:spPr>
        <p:txBody>
          <a:bodyPr/>
          <a:lstStyle>
            <a:lvl1pPr marL="0" indent="0">
              <a:buNone/>
              <a:defRPr sz="1800">
                <a:solidFill>
                  <a:schemeClr val="bg1"/>
                </a:solidFill>
              </a:defRPr>
            </a:lvl1pPr>
          </a:lstStyle>
          <a:p>
            <a:pPr lvl="0"/>
            <a:r>
              <a:rPr lang="en-US"/>
              <a:t>Date goes here</a:t>
            </a:r>
          </a:p>
        </p:txBody>
      </p:sp>
      <p:sp>
        <p:nvSpPr>
          <p:cNvPr id="16" name="Subtitle 2">
            <a:extLst>
              <a:ext uri="{FF2B5EF4-FFF2-40B4-BE49-F238E27FC236}">
                <a16:creationId xmlns:a16="http://schemas.microsoft.com/office/drawing/2014/main" id="{330875CF-4B5F-14FE-E8BD-5B014D79578E}"/>
              </a:ext>
            </a:extLst>
          </p:cNvPr>
          <p:cNvSpPr txBox="1">
            <a:spLocks/>
          </p:cNvSpPr>
          <p:nvPr userDrawn="1"/>
        </p:nvSpPr>
        <p:spPr>
          <a:xfrm>
            <a:off x="565347" y="5885123"/>
            <a:ext cx="7088134" cy="7175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bg1"/>
                </a:solidFill>
                <a:latin typeface="TransportNewLight_gdi" pitchFamily="2" charset="77"/>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82940"/>
                </a:solidFill>
                <a:latin typeface="TransportNewLight_gdi" pitchFamily="2" charset="77"/>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82940"/>
                </a:solidFill>
                <a:latin typeface="TransportNewLight_gdi" pitchFamily="2" charset="77"/>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82940"/>
                </a:solidFill>
                <a:latin typeface="TransportNewLight_gdi" pitchFamily="2" charset="77"/>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82940"/>
                </a:solidFill>
                <a:latin typeface="TransportNewLight_gdi" pitchFamily="2" charset="77"/>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40000"/>
              </a:lnSpc>
            </a:pPr>
            <a:r>
              <a:rPr lang="en-US" sz="1100" b="0" i="0" kern="1200">
                <a:solidFill>
                  <a:schemeClr val="bg1"/>
                </a:solidFill>
                <a:effectLst/>
                <a:latin typeface="Montserrat Light" pitchFamily="2" charset="77"/>
                <a:ea typeface="+mn-ea"/>
                <a:cs typeface="+mn-cs"/>
              </a:rPr>
              <a:t>Connecting people, products and places safely and efficiently with customer focus, accountability and environmental sensitivity to enhance the economy and vitality of North Carolina</a:t>
            </a:r>
            <a:endParaRPr lang="en-US" sz="1100" b="0" i="0">
              <a:solidFill>
                <a:schemeClr val="bg1"/>
              </a:solidFill>
              <a:latin typeface="Montserrat Light" pitchFamily="2" charset="77"/>
            </a:endParaRPr>
          </a:p>
        </p:txBody>
      </p:sp>
    </p:spTree>
    <p:extLst>
      <p:ext uri="{BB962C8B-B14F-4D97-AF65-F5344CB8AC3E}">
        <p14:creationId xmlns:p14="http://schemas.microsoft.com/office/powerpoint/2010/main" val="1747607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Text and left Photo">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EA5E2B8-F038-4FB6-BA9A-7A2FA8563427}"/>
              </a:ext>
            </a:extLst>
          </p:cNvPr>
          <p:cNvSpPr>
            <a:spLocks noGrp="1"/>
          </p:cNvSpPr>
          <p:nvPr>
            <p:ph idx="1" hasCustomPrompt="1"/>
          </p:nvPr>
        </p:nvSpPr>
        <p:spPr>
          <a:xfrm>
            <a:off x="5675885" y="1715272"/>
            <a:ext cx="6012532" cy="4188332"/>
          </a:xfrm>
        </p:spPr>
        <p:txBody>
          <a:bodyPr/>
          <a:lstStyle>
            <a:lvl1pPr marL="0" indent="0">
              <a:lnSpc>
                <a:spcPct val="105000"/>
              </a:lnSpc>
              <a:spcBef>
                <a:spcPts val="750"/>
              </a:spcBef>
              <a:buFont typeface="Arial" panose="020B0604020202020204" pitchFamily="34" charset="0"/>
              <a:buNone/>
              <a:defRPr/>
            </a:lvl1pPr>
          </a:lstStyle>
          <a:p>
            <a:pPr lvl="0">
              <a:lnSpc>
                <a:spcPct val="105000"/>
              </a:lnSpc>
              <a:spcBef>
                <a:spcPts val="750"/>
              </a:spcBef>
            </a:pPr>
            <a:r>
              <a:rPr lang="en-US" sz="1600" b="1" err="1">
                <a:solidFill>
                  <a:schemeClr val="accent2"/>
                </a:solidFill>
                <a:latin typeface="Montserrat" pitchFamily="2" charset="77"/>
              </a:rPr>
              <a:t>Subheader</a:t>
            </a:r>
            <a:r>
              <a:rPr lang="en-US" sz="1600" b="1">
                <a:solidFill>
                  <a:schemeClr val="accent2"/>
                </a:solidFill>
                <a:latin typeface="Montserrat" pitchFamily="2" charset="77"/>
              </a:rPr>
              <a:t> goes here</a:t>
            </a:r>
          </a:p>
          <a:p>
            <a:pPr lvl="0"/>
            <a:r>
              <a:rPr lang="en-US"/>
              <a:t>Text goes here and here and here and here and here and here and here and here and here and here and here and here and here and here and here and here and here.</a:t>
            </a:r>
          </a:p>
          <a:p>
            <a:pPr lvl="0"/>
            <a:r>
              <a:rPr lang="en-US"/>
              <a:t>Text goes here and here and here and here and here and here and here and here and here and here and here and here and here and here and here and here.</a:t>
            </a:r>
          </a:p>
          <a:p>
            <a:pPr lvl="0"/>
            <a:r>
              <a:rPr lang="en-US"/>
              <a:t>Text goes here and here and here and here and here and here and here and here and here and here and here and here and here and here and here.</a:t>
            </a:r>
          </a:p>
        </p:txBody>
      </p:sp>
      <p:sp>
        <p:nvSpPr>
          <p:cNvPr id="2" name="Title 1">
            <a:extLst>
              <a:ext uri="{FF2B5EF4-FFF2-40B4-BE49-F238E27FC236}">
                <a16:creationId xmlns:a16="http://schemas.microsoft.com/office/drawing/2014/main" id="{EB25EFA3-FC1E-4DE4-8F4E-6408E1D0FD99}"/>
              </a:ext>
            </a:extLst>
          </p:cNvPr>
          <p:cNvSpPr>
            <a:spLocks noGrp="1"/>
          </p:cNvSpPr>
          <p:nvPr>
            <p:ph type="title" hasCustomPrompt="1"/>
          </p:nvPr>
        </p:nvSpPr>
        <p:spPr>
          <a:xfrm>
            <a:off x="434566" y="1091891"/>
            <a:ext cx="11235351" cy="286997"/>
          </a:xfrm>
          <a:prstGeom prst="rect">
            <a:avLst/>
          </a:prstGeom>
        </p:spPr>
        <p:txBody>
          <a:bodyPr/>
          <a:lstStyle>
            <a:lvl1pPr>
              <a:defRPr/>
            </a:lvl1pPr>
          </a:lstStyle>
          <a:p>
            <a:r>
              <a:rPr lang="en-US"/>
              <a:t>Title Goes Here</a:t>
            </a:r>
          </a:p>
        </p:txBody>
      </p:sp>
      <p:sp>
        <p:nvSpPr>
          <p:cNvPr id="5" name="Text Placeholder 5">
            <a:extLst>
              <a:ext uri="{FF2B5EF4-FFF2-40B4-BE49-F238E27FC236}">
                <a16:creationId xmlns:a16="http://schemas.microsoft.com/office/drawing/2014/main" id="{076F7424-9D0C-0F4E-B909-F8547D1471E4}"/>
              </a:ext>
            </a:extLst>
          </p:cNvPr>
          <p:cNvSpPr>
            <a:spLocks noGrp="1"/>
          </p:cNvSpPr>
          <p:nvPr>
            <p:ph type="body" sz="quarter" idx="10" hasCustomPrompt="1"/>
          </p:nvPr>
        </p:nvSpPr>
        <p:spPr>
          <a:xfrm>
            <a:off x="434566" y="6211287"/>
            <a:ext cx="6939167" cy="365125"/>
          </a:xfrm>
        </p:spPr>
        <p:txBody>
          <a:bodyPr/>
          <a:lstStyle>
            <a:lvl1pPr marL="0" indent="0">
              <a:buNone/>
              <a:defRPr sz="1300"/>
            </a:lvl1pPr>
          </a:lstStyle>
          <a:p>
            <a:r>
              <a:rPr lang="en-US"/>
              <a:t>Disclaimer goes here (if needed)</a:t>
            </a:r>
          </a:p>
        </p:txBody>
      </p:sp>
      <p:sp>
        <p:nvSpPr>
          <p:cNvPr id="8" name="Slide Number Placeholder 4">
            <a:extLst>
              <a:ext uri="{FF2B5EF4-FFF2-40B4-BE49-F238E27FC236}">
                <a16:creationId xmlns:a16="http://schemas.microsoft.com/office/drawing/2014/main" id="{E599D524-5E01-1943-97E9-5B67515B8AA1}"/>
              </a:ext>
            </a:extLst>
          </p:cNvPr>
          <p:cNvSpPr>
            <a:spLocks noGrp="1"/>
          </p:cNvSpPr>
          <p:nvPr>
            <p:ph type="sldNum" sz="quarter" idx="4"/>
          </p:nvPr>
        </p:nvSpPr>
        <p:spPr>
          <a:xfrm>
            <a:off x="11257449" y="6295683"/>
            <a:ext cx="528151" cy="365125"/>
          </a:xfrm>
          <a:prstGeom prst="rect">
            <a:avLst/>
          </a:prstGeom>
        </p:spPr>
        <p:txBody>
          <a:bodyPr vert="horz" lIns="91440" tIns="45720" rIns="91440" bIns="45720" rtlCol="0" anchor="ctr"/>
          <a:lstStyle>
            <a:lvl1pPr algn="ctr">
              <a:defRPr sz="1300" b="1" i="0">
                <a:solidFill>
                  <a:schemeClr val="tx1"/>
                </a:solidFill>
                <a:latin typeface="Montserrat" pitchFamily="2" charset="77"/>
              </a:defRPr>
            </a:lvl1pPr>
          </a:lstStyle>
          <a:p>
            <a:fld id="{71AF279C-F903-5C4F-9E12-139067057548}" type="slidenum">
              <a:rPr lang="en-US" smtClean="0"/>
              <a:pPr/>
              <a:t>‹#›</a:t>
            </a:fld>
            <a:endParaRPr lang="en-US"/>
          </a:p>
        </p:txBody>
      </p:sp>
      <p:sp>
        <p:nvSpPr>
          <p:cNvPr id="6" name="Text Placeholder 7">
            <a:extLst>
              <a:ext uri="{FF2B5EF4-FFF2-40B4-BE49-F238E27FC236}">
                <a16:creationId xmlns:a16="http://schemas.microsoft.com/office/drawing/2014/main" id="{CD4123A0-39A5-E48F-A3D9-2FFE32A5D708}"/>
              </a:ext>
            </a:extLst>
          </p:cNvPr>
          <p:cNvSpPr>
            <a:spLocks noGrp="1"/>
          </p:cNvSpPr>
          <p:nvPr>
            <p:ph type="body" sz="quarter" idx="11"/>
          </p:nvPr>
        </p:nvSpPr>
        <p:spPr>
          <a:xfrm>
            <a:off x="2902689" y="216782"/>
            <a:ext cx="8785728" cy="661988"/>
          </a:xfrm>
        </p:spPr>
        <p:txBody>
          <a:bodyPr/>
          <a:lstStyle>
            <a:lvl1pPr marL="0" indent="0" algn="r">
              <a:buNone/>
              <a:defRPr sz="1800">
                <a:solidFill>
                  <a:schemeClr val="tx2"/>
                </a:solidFill>
              </a:defRPr>
            </a:lvl1pPr>
          </a:lstStyle>
          <a:p>
            <a:pPr lvl="0"/>
            <a:endParaRPr lang="en-US"/>
          </a:p>
        </p:txBody>
      </p:sp>
      <p:pic>
        <p:nvPicPr>
          <p:cNvPr id="7" name="Picture 6">
            <a:extLst>
              <a:ext uri="{FF2B5EF4-FFF2-40B4-BE49-F238E27FC236}">
                <a16:creationId xmlns:a16="http://schemas.microsoft.com/office/drawing/2014/main" id="{07DDFA45-1391-186C-6AEA-981126621EE3}"/>
              </a:ext>
            </a:extLst>
          </p:cNvPr>
          <p:cNvPicPr>
            <a:picLocks noChangeAspect="1"/>
          </p:cNvPicPr>
          <p:nvPr userDrawn="1"/>
        </p:nvPicPr>
        <p:blipFill>
          <a:blip r:embed="rId2"/>
          <a:stretch>
            <a:fillRect/>
          </a:stretch>
        </p:blipFill>
        <p:spPr>
          <a:xfrm>
            <a:off x="527196" y="286684"/>
            <a:ext cx="1143000" cy="203200"/>
          </a:xfrm>
          <a:prstGeom prst="rect">
            <a:avLst/>
          </a:prstGeom>
        </p:spPr>
      </p:pic>
      <p:sp>
        <p:nvSpPr>
          <p:cNvPr id="10" name="Picture Placeholder 9">
            <a:extLst>
              <a:ext uri="{FF2B5EF4-FFF2-40B4-BE49-F238E27FC236}">
                <a16:creationId xmlns:a16="http://schemas.microsoft.com/office/drawing/2014/main" id="{52ECF729-2AA8-1767-551A-119858E83564}"/>
              </a:ext>
            </a:extLst>
          </p:cNvPr>
          <p:cNvSpPr>
            <a:spLocks noGrp="1"/>
          </p:cNvSpPr>
          <p:nvPr>
            <p:ph type="pic" sz="quarter" idx="12"/>
          </p:nvPr>
        </p:nvSpPr>
        <p:spPr>
          <a:xfrm>
            <a:off x="0" y="1714500"/>
            <a:ext cx="5382228" cy="4187825"/>
          </a:xfrm>
        </p:spPr>
        <p:txBody>
          <a:bodyPr/>
          <a:lstStyle/>
          <a:p>
            <a:r>
              <a:rPr lang="en-US"/>
              <a:t>Click icon to add picture</a:t>
            </a:r>
          </a:p>
        </p:txBody>
      </p:sp>
    </p:spTree>
    <p:extLst>
      <p:ext uri="{BB962C8B-B14F-4D97-AF65-F5344CB8AC3E}">
        <p14:creationId xmlns:p14="http://schemas.microsoft.com/office/powerpoint/2010/main" val="7861701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lumn Tex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EA5E2B8-F038-4FB6-BA9A-7A2FA8563427}"/>
              </a:ext>
            </a:extLst>
          </p:cNvPr>
          <p:cNvSpPr>
            <a:spLocks noGrp="1"/>
          </p:cNvSpPr>
          <p:nvPr>
            <p:ph idx="1" hasCustomPrompt="1"/>
          </p:nvPr>
        </p:nvSpPr>
        <p:spPr>
          <a:xfrm>
            <a:off x="434565" y="1869136"/>
            <a:ext cx="5469523" cy="4034467"/>
          </a:xfrm>
        </p:spPr>
        <p:txBody>
          <a:bodyPr/>
          <a:lstStyle>
            <a:lvl1pPr marL="257175" indent="-257175">
              <a:buFont typeface="Arial" panose="020B0604020202020204" pitchFamily="34" charset="0"/>
              <a:buChar char="•"/>
              <a:defRPr/>
            </a:lvl1pPr>
          </a:lstStyle>
          <a:p>
            <a:pPr lvl="0"/>
            <a:r>
              <a:rPr lang="en-US"/>
              <a:t>Title</a:t>
            </a:r>
          </a:p>
          <a:p>
            <a:pPr lvl="1"/>
            <a:r>
              <a:rPr lang="en-US"/>
              <a:t>Bullet 1</a:t>
            </a:r>
          </a:p>
          <a:p>
            <a:pPr lvl="2"/>
            <a:r>
              <a:rPr lang="en-US"/>
              <a:t>Bullet 2</a:t>
            </a:r>
          </a:p>
          <a:p>
            <a:pPr lvl="3"/>
            <a:r>
              <a:rPr lang="en-US"/>
              <a:t>Bullet 3</a:t>
            </a:r>
          </a:p>
          <a:p>
            <a:pPr lvl="4"/>
            <a:r>
              <a:rPr lang="en-US"/>
              <a:t>Bullet 4</a:t>
            </a:r>
          </a:p>
        </p:txBody>
      </p:sp>
      <p:sp>
        <p:nvSpPr>
          <p:cNvPr id="2" name="Title 1">
            <a:extLst>
              <a:ext uri="{FF2B5EF4-FFF2-40B4-BE49-F238E27FC236}">
                <a16:creationId xmlns:a16="http://schemas.microsoft.com/office/drawing/2014/main" id="{EB25EFA3-FC1E-4DE4-8F4E-6408E1D0FD99}"/>
              </a:ext>
            </a:extLst>
          </p:cNvPr>
          <p:cNvSpPr>
            <a:spLocks noGrp="1"/>
          </p:cNvSpPr>
          <p:nvPr>
            <p:ph type="title" hasCustomPrompt="1"/>
          </p:nvPr>
        </p:nvSpPr>
        <p:spPr>
          <a:xfrm>
            <a:off x="434566" y="1091891"/>
            <a:ext cx="11235351" cy="286997"/>
          </a:xfrm>
          <a:prstGeom prst="rect">
            <a:avLst/>
          </a:prstGeom>
        </p:spPr>
        <p:txBody>
          <a:bodyPr/>
          <a:lstStyle>
            <a:lvl1pPr>
              <a:defRPr/>
            </a:lvl1pPr>
          </a:lstStyle>
          <a:p>
            <a:r>
              <a:rPr lang="en-US"/>
              <a:t>Title Goes Here</a:t>
            </a:r>
          </a:p>
        </p:txBody>
      </p:sp>
      <p:sp>
        <p:nvSpPr>
          <p:cNvPr id="7" name="Text Placeholder 7">
            <a:extLst>
              <a:ext uri="{FF2B5EF4-FFF2-40B4-BE49-F238E27FC236}">
                <a16:creationId xmlns:a16="http://schemas.microsoft.com/office/drawing/2014/main" id="{68CBAC41-B25F-EC10-3378-C2BF8C03CAC6}"/>
              </a:ext>
            </a:extLst>
          </p:cNvPr>
          <p:cNvSpPr>
            <a:spLocks noGrp="1"/>
          </p:cNvSpPr>
          <p:nvPr>
            <p:ph type="body" sz="quarter" idx="12"/>
          </p:nvPr>
        </p:nvSpPr>
        <p:spPr>
          <a:xfrm>
            <a:off x="2902689" y="216782"/>
            <a:ext cx="8785728" cy="661988"/>
          </a:xfrm>
        </p:spPr>
        <p:txBody>
          <a:bodyPr/>
          <a:lstStyle>
            <a:lvl1pPr marL="0" indent="0" algn="r">
              <a:buNone/>
              <a:defRPr sz="1800">
                <a:solidFill>
                  <a:schemeClr val="tx2"/>
                </a:solidFill>
              </a:defRPr>
            </a:lvl1pPr>
          </a:lstStyle>
          <a:p>
            <a:pPr lvl="0"/>
            <a:endParaRPr lang="en-US"/>
          </a:p>
        </p:txBody>
      </p:sp>
      <p:pic>
        <p:nvPicPr>
          <p:cNvPr id="9" name="Picture 8">
            <a:extLst>
              <a:ext uri="{FF2B5EF4-FFF2-40B4-BE49-F238E27FC236}">
                <a16:creationId xmlns:a16="http://schemas.microsoft.com/office/drawing/2014/main" id="{42EE4B6E-BF83-FD67-A79E-BE88B859290E}"/>
              </a:ext>
            </a:extLst>
          </p:cNvPr>
          <p:cNvPicPr>
            <a:picLocks noChangeAspect="1"/>
          </p:cNvPicPr>
          <p:nvPr userDrawn="1"/>
        </p:nvPicPr>
        <p:blipFill>
          <a:blip r:embed="rId2"/>
          <a:stretch>
            <a:fillRect/>
          </a:stretch>
        </p:blipFill>
        <p:spPr>
          <a:xfrm>
            <a:off x="527196" y="286684"/>
            <a:ext cx="1143000" cy="203200"/>
          </a:xfrm>
          <a:prstGeom prst="rect">
            <a:avLst/>
          </a:prstGeom>
        </p:spPr>
      </p:pic>
      <p:sp>
        <p:nvSpPr>
          <p:cNvPr id="10" name="Text Placeholder 5">
            <a:extLst>
              <a:ext uri="{FF2B5EF4-FFF2-40B4-BE49-F238E27FC236}">
                <a16:creationId xmlns:a16="http://schemas.microsoft.com/office/drawing/2014/main" id="{9E9273F9-EB6C-C5FA-730C-BE99E6573CC2}"/>
              </a:ext>
            </a:extLst>
          </p:cNvPr>
          <p:cNvSpPr>
            <a:spLocks noGrp="1"/>
          </p:cNvSpPr>
          <p:nvPr>
            <p:ph type="body" sz="quarter" idx="13" hasCustomPrompt="1"/>
          </p:nvPr>
        </p:nvSpPr>
        <p:spPr>
          <a:xfrm>
            <a:off x="434566" y="6211287"/>
            <a:ext cx="6939167" cy="365125"/>
          </a:xfrm>
        </p:spPr>
        <p:txBody>
          <a:bodyPr/>
          <a:lstStyle>
            <a:lvl1pPr marL="0" indent="0">
              <a:buNone/>
              <a:defRPr sz="1300"/>
            </a:lvl1pPr>
          </a:lstStyle>
          <a:p>
            <a:r>
              <a:rPr lang="en-US"/>
              <a:t>Disclaimer goes here (if needed)</a:t>
            </a:r>
          </a:p>
        </p:txBody>
      </p:sp>
      <p:sp>
        <p:nvSpPr>
          <p:cNvPr id="11" name="Slide Number Placeholder 4">
            <a:extLst>
              <a:ext uri="{FF2B5EF4-FFF2-40B4-BE49-F238E27FC236}">
                <a16:creationId xmlns:a16="http://schemas.microsoft.com/office/drawing/2014/main" id="{E28E36BC-9A41-6703-20B5-C0D20C349871}"/>
              </a:ext>
            </a:extLst>
          </p:cNvPr>
          <p:cNvSpPr>
            <a:spLocks noGrp="1"/>
          </p:cNvSpPr>
          <p:nvPr>
            <p:ph type="sldNum" sz="quarter" idx="4"/>
          </p:nvPr>
        </p:nvSpPr>
        <p:spPr>
          <a:xfrm>
            <a:off x="11257449" y="6265865"/>
            <a:ext cx="528151" cy="365125"/>
          </a:xfrm>
          <a:prstGeom prst="rect">
            <a:avLst/>
          </a:prstGeom>
        </p:spPr>
        <p:txBody>
          <a:bodyPr vert="horz" lIns="91440" tIns="45720" rIns="91440" bIns="45720" rtlCol="0" anchor="ctr"/>
          <a:lstStyle>
            <a:lvl1pPr algn="ctr">
              <a:defRPr sz="1300" b="1" i="0">
                <a:solidFill>
                  <a:schemeClr val="tx1"/>
                </a:solidFill>
                <a:latin typeface="Montserrat" pitchFamily="2" charset="77"/>
              </a:defRPr>
            </a:lvl1pPr>
          </a:lstStyle>
          <a:p>
            <a:fld id="{71AF279C-F903-5C4F-9E12-139067057548}" type="slidenum">
              <a:rPr lang="en-US" smtClean="0"/>
              <a:pPr/>
              <a:t>‹#›</a:t>
            </a:fld>
            <a:endParaRPr lang="en-US"/>
          </a:p>
        </p:txBody>
      </p:sp>
      <p:sp>
        <p:nvSpPr>
          <p:cNvPr id="12" name="Content Placeholder 2">
            <a:extLst>
              <a:ext uri="{FF2B5EF4-FFF2-40B4-BE49-F238E27FC236}">
                <a16:creationId xmlns:a16="http://schemas.microsoft.com/office/drawing/2014/main" id="{158B32B0-3EFE-5040-C015-9242577EE753}"/>
              </a:ext>
            </a:extLst>
          </p:cNvPr>
          <p:cNvSpPr>
            <a:spLocks noGrp="1"/>
          </p:cNvSpPr>
          <p:nvPr>
            <p:ph idx="14" hasCustomPrompt="1"/>
          </p:nvPr>
        </p:nvSpPr>
        <p:spPr>
          <a:xfrm>
            <a:off x="6200393" y="1869136"/>
            <a:ext cx="5469523" cy="4034467"/>
          </a:xfrm>
        </p:spPr>
        <p:txBody>
          <a:bodyPr/>
          <a:lstStyle>
            <a:lvl1pPr marL="257175" indent="-257175">
              <a:buFont typeface="Arial" panose="020B0604020202020204" pitchFamily="34" charset="0"/>
              <a:buChar char="•"/>
              <a:defRPr/>
            </a:lvl1pPr>
          </a:lstStyle>
          <a:p>
            <a:pPr lvl="0"/>
            <a:r>
              <a:rPr lang="en-US"/>
              <a:t>Title</a:t>
            </a:r>
          </a:p>
          <a:p>
            <a:pPr lvl="1"/>
            <a:r>
              <a:rPr lang="en-US"/>
              <a:t>Bullet 1</a:t>
            </a:r>
          </a:p>
          <a:p>
            <a:pPr lvl="2"/>
            <a:r>
              <a:rPr lang="en-US"/>
              <a:t>Bullet 2</a:t>
            </a:r>
          </a:p>
          <a:p>
            <a:pPr lvl="3"/>
            <a:r>
              <a:rPr lang="en-US"/>
              <a:t>Bullet 3</a:t>
            </a:r>
          </a:p>
          <a:p>
            <a:pPr lvl="4"/>
            <a:r>
              <a:rPr lang="en-US"/>
              <a:t>Bullet 4</a:t>
            </a:r>
          </a:p>
        </p:txBody>
      </p:sp>
      <p:sp>
        <p:nvSpPr>
          <p:cNvPr id="13" name="Text Placeholder 4">
            <a:extLst>
              <a:ext uri="{FF2B5EF4-FFF2-40B4-BE49-F238E27FC236}">
                <a16:creationId xmlns:a16="http://schemas.microsoft.com/office/drawing/2014/main" id="{DD8991ED-9AC8-A5E4-4E27-23ECD15D78C2}"/>
              </a:ext>
            </a:extLst>
          </p:cNvPr>
          <p:cNvSpPr>
            <a:spLocks noGrp="1"/>
          </p:cNvSpPr>
          <p:nvPr>
            <p:ph type="body" sz="quarter" idx="11" hasCustomPrompt="1"/>
          </p:nvPr>
        </p:nvSpPr>
        <p:spPr>
          <a:xfrm>
            <a:off x="434566" y="1440287"/>
            <a:ext cx="11235349" cy="367451"/>
          </a:xfrm>
        </p:spPr>
        <p:txBody>
          <a:bodyPr>
            <a:noAutofit/>
          </a:bodyPr>
          <a:lstStyle>
            <a:lvl1pPr marL="0" indent="0">
              <a:buFont typeface="Arial" panose="020B0604020202020204" pitchFamily="34" charset="0"/>
              <a:buNone/>
              <a:defRPr sz="1400" b="1" i="0">
                <a:solidFill>
                  <a:schemeClr val="accent2"/>
                </a:solidFill>
                <a:latin typeface="Montserrat" pitchFamily="2" charset="77"/>
              </a:defRPr>
            </a:lvl1pPr>
            <a:lvl2pPr marL="557213" indent="-214313">
              <a:buFont typeface="Arial" panose="020B0604020202020204" pitchFamily="34" charset="0"/>
              <a:buChar char="•"/>
              <a:defRPr>
                <a:solidFill>
                  <a:srgbClr val="606165"/>
                </a:solidFill>
              </a:defRPr>
            </a:lvl2pPr>
            <a:lvl3pPr marL="857250" indent="-171450">
              <a:buFont typeface="Arial" panose="020B0604020202020204" pitchFamily="34" charset="0"/>
              <a:buChar char="•"/>
              <a:defRPr>
                <a:solidFill>
                  <a:srgbClr val="606165"/>
                </a:solidFill>
              </a:defRPr>
            </a:lvl3pPr>
            <a:lvl4pPr marL="1200150" indent="-171450">
              <a:buFont typeface="Arial" panose="020B0604020202020204" pitchFamily="34" charset="0"/>
              <a:buChar char="•"/>
              <a:defRPr>
                <a:solidFill>
                  <a:srgbClr val="606165"/>
                </a:solidFill>
              </a:defRPr>
            </a:lvl4pPr>
            <a:lvl5pPr marL="1543050" indent="-171450">
              <a:buFont typeface="Arial" panose="020B0604020202020204" pitchFamily="34" charset="0"/>
              <a:buChar char="•"/>
              <a:defRPr>
                <a:solidFill>
                  <a:srgbClr val="606165"/>
                </a:solidFill>
              </a:defRPr>
            </a:lvl5pPr>
          </a:lstStyle>
          <a:p>
            <a:pPr lvl="0"/>
            <a:r>
              <a:rPr lang="en-US"/>
              <a:t>Subtitle Goes Here (if needed) </a:t>
            </a:r>
          </a:p>
        </p:txBody>
      </p:sp>
    </p:spTree>
    <p:extLst>
      <p:ext uri="{BB962C8B-B14F-4D97-AF65-F5344CB8AC3E}">
        <p14:creationId xmlns:p14="http://schemas.microsoft.com/office/powerpoint/2010/main" val="22685940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wo Column Tex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EA5E2B8-F038-4FB6-BA9A-7A2FA8563427}"/>
              </a:ext>
            </a:extLst>
          </p:cNvPr>
          <p:cNvSpPr>
            <a:spLocks noGrp="1"/>
          </p:cNvSpPr>
          <p:nvPr>
            <p:ph idx="1" hasCustomPrompt="1"/>
          </p:nvPr>
        </p:nvSpPr>
        <p:spPr>
          <a:xfrm>
            <a:off x="434565" y="1592010"/>
            <a:ext cx="5469523" cy="4311594"/>
          </a:xfrm>
        </p:spPr>
        <p:txBody>
          <a:bodyPr/>
          <a:lstStyle>
            <a:lvl1pPr marL="257175" indent="-257175">
              <a:buFont typeface="Arial" panose="020B0604020202020204" pitchFamily="34" charset="0"/>
              <a:buChar char="•"/>
              <a:defRPr/>
            </a:lvl1pPr>
          </a:lstStyle>
          <a:p>
            <a:pPr lvl="0"/>
            <a:r>
              <a:rPr lang="en-US"/>
              <a:t>Title</a:t>
            </a:r>
          </a:p>
          <a:p>
            <a:pPr lvl="1"/>
            <a:r>
              <a:rPr lang="en-US"/>
              <a:t>Bullet 1</a:t>
            </a:r>
          </a:p>
          <a:p>
            <a:pPr lvl="2"/>
            <a:r>
              <a:rPr lang="en-US"/>
              <a:t>Bullet 2</a:t>
            </a:r>
          </a:p>
          <a:p>
            <a:pPr lvl="3"/>
            <a:r>
              <a:rPr lang="en-US"/>
              <a:t>Bullet 3</a:t>
            </a:r>
          </a:p>
          <a:p>
            <a:pPr lvl="4"/>
            <a:r>
              <a:rPr lang="en-US"/>
              <a:t>Bullet 4</a:t>
            </a:r>
          </a:p>
        </p:txBody>
      </p:sp>
      <p:sp>
        <p:nvSpPr>
          <p:cNvPr id="2" name="Title 1">
            <a:extLst>
              <a:ext uri="{FF2B5EF4-FFF2-40B4-BE49-F238E27FC236}">
                <a16:creationId xmlns:a16="http://schemas.microsoft.com/office/drawing/2014/main" id="{EB25EFA3-FC1E-4DE4-8F4E-6408E1D0FD99}"/>
              </a:ext>
            </a:extLst>
          </p:cNvPr>
          <p:cNvSpPr>
            <a:spLocks noGrp="1"/>
          </p:cNvSpPr>
          <p:nvPr>
            <p:ph type="title" hasCustomPrompt="1"/>
          </p:nvPr>
        </p:nvSpPr>
        <p:spPr>
          <a:xfrm>
            <a:off x="434566" y="1091891"/>
            <a:ext cx="11235351" cy="286997"/>
          </a:xfrm>
          <a:prstGeom prst="rect">
            <a:avLst/>
          </a:prstGeom>
        </p:spPr>
        <p:txBody>
          <a:bodyPr/>
          <a:lstStyle>
            <a:lvl1pPr>
              <a:defRPr/>
            </a:lvl1pPr>
          </a:lstStyle>
          <a:p>
            <a:r>
              <a:rPr lang="en-US"/>
              <a:t>Title Goes Here</a:t>
            </a:r>
          </a:p>
        </p:txBody>
      </p:sp>
      <p:sp>
        <p:nvSpPr>
          <p:cNvPr id="7" name="Text Placeholder 7">
            <a:extLst>
              <a:ext uri="{FF2B5EF4-FFF2-40B4-BE49-F238E27FC236}">
                <a16:creationId xmlns:a16="http://schemas.microsoft.com/office/drawing/2014/main" id="{68CBAC41-B25F-EC10-3378-C2BF8C03CAC6}"/>
              </a:ext>
            </a:extLst>
          </p:cNvPr>
          <p:cNvSpPr>
            <a:spLocks noGrp="1"/>
          </p:cNvSpPr>
          <p:nvPr>
            <p:ph type="body" sz="quarter" idx="12"/>
          </p:nvPr>
        </p:nvSpPr>
        <p:spPr>
          <a:xfrm>
            <a:off x="2902689" y="216782"/>
            <a:ext cx="8785728" cy="661988"/>
          </a:xfrm>
        </p:spPr>
        <p:txBody>
          <a:bodyPr/>
          <a:lstStyle>
            <a:lvl1pPr marL="0" indent="0" algn="r">
              <a:buNone/>
              <a:defRPr sz="1800">
                <a:solidFill>
                  <a:schemeClr val="tx2"/>
                </a:solidFill>
              </a:defRPr>
            </a:lvl1pPr>
          </a:lstStyle>
          <a:p>
            <a:pPr lvl="0"/>
            <a:endParaRPr lang="en-US"/>
          </a:p>
        </p:txBody>
      </p:sp>
      <p:pic>
        <p:nvPicPr>
          <p:cNvPr id="9" name="Picture 8">
            <a:extLst>
              <a:ext uri="{FF2B5EF4-FFF2-40B4-BE49-F238E27FC236}">
                <a16:creationId xmlns:a16="http://schemas.microsoft.com/office/drawing/2014/main" id="{42EE4B6E-BF83-FD67-A79E-BE88B859290E}"/>
              </a:ext>
            </a:extLst>
          </p:cNvPr>
          <p:cNvPicPr>
            <a:picLocks noChangeAspect="1"/>
          </p:cNvPicPr>
          <p:nvPr userDrawn="1"/>
        </p:nvPicPr>
        <p:blipFill>
          <a:blip r:embed="rId2"/>
          <a:stretch>
            <a:fillRect/>
          </a:stretch>
        </p:blipFill>
        <p:spPr>
          <a:xfrm>
            <a:off x="527196" y="286684"/>
            <a:ext cx="1143000" cy="203200"/>
          </a:xfrm>
          <a:prstGeom prst="rect">
            <a:avLst/>
          </a:prstGeom>
        </p:spPr>
      </p:pic>
      <p:sp>
        <p:nvSpPr>
          <p:cNvPr id="10" name="Text Placeholder 5">
            <a:extLst>
              <a:ext uri="{FF2B5EF4-FFF2-40B4-BE49-F238E27FC236}">
                <a16:creationId xmlns:a16="http://schemas.microsoft.com/office/drawing/2014/main" id="{9E9273F9-EB6C-C5FA-730C-BE99E6573CC2}"/>
              </a:ext>
            </a:extLst>
          </p:cNvPr>
          <p:cNvSpPr>
            <a:spLocks noGrp="1"/>
          </p:cNvSpPr>
          <p:nvPr>
            <p:ph type="body" sz="quarter" idx="13" hasCustomPrompt="1"/>
          </p:nvPr>
        </p:nvSpPr>
        <p:spPr>
          <a:xfrm>
            <a:off x="434566" y="6211287"/>
            <a:ext cx="6939167" cy="365125"/>
          </a:xfrm>
        </p:spPr>
        <p:txBody>
          <a:bodyPr/>
          <a:lstStyle>
            <a:lvl1pPr marL="0" indent="0">
              <a:buNone/>
              <a:defRPr sz="1300"/>
            </a:lvl1pPr>
          </a:lstStyle>
          <a:p>
            <a:r>
              <a:rPr lang="en-US"/>
              <a:t>Disclaimer goes here (if needed)</a:t>
            </a:r>
          </a:p>
        </p:txBody>
      </p:sp>
      <p:sp>
        <p:nvSpPr>
          <p:cNvPr id="11" name="Slide Number Placeholder 4">
            <a:extLst>
              <a:ext uri="{FF2B5EF4-FFF2-40B4-BE49-F238E27FC236}">
                <a16:creationId xmlns:a16="http://schemas.microsoft.com/office/drawing/2014/main" id="{E28E36BC-9A41-6703-20B5-C0D20C349871}"/>
              </a:ext>
            </a:extLst>
          </p:cNvPr>
          <p:cNvSpPr>
            <a:spLocks noGrp="1"/>
          </p:cNvSpPr>
          <p:nvPr>
            <p:ph type="sldNum" sz="quarter" idx="4"/>
          </p:nvPr>
        </p:nvSpPr>
        <p:spPr>
          <a:xfrm>
            <a:off x="11257449" y="6265865"/>
            <a:ext cx="528151" cy="365125"/>
          </a:xfrm>
          <a:prstGeom prst="rect">
            <a:avLst/>
          </a:prstGeom>
        </p:spPr>
        <p:txBody>
          <a:bodyPr vert="horz" lIns="91440" tIns="45720" rIns="91440" bIns="45720" rtlCol="0" anchor="ctr"/>
          <a:lstStyle>
            <a:lvl1pPr algn="ctr">
              <a:defRPr sz="1300" b="1" i="0">
                <a:solidFill>
                  <a:schemeClr val="tx1"/>
                </a:solidFill>
                <a:latin typeface="Montserrat" pitchFamily="2" charset="77"/>
              </a:defRPr>
            </a:lvl1pPr>
          </a:lstStyle>
          <a:p>
            <a:fld id="{71AF279C-F903-5C4F-9E12-139067057548}" type="slidenum">
              <a:rPr lang="en-US" smtClean="0"/>
              <a:pPr/>
              <a:t>‹#›</a:t>
            </a:fld>
            <a:endParaRPr lang="en-US"/>
          </a:p>
        </p:txBody>
      </p:sp>
      <p:sp>
        <p:nvSpPr>
          <p:cNvPr id="12" name="Content Placeholder 2">
            <a:extLst>
              <a:ext uri="{FF2B5EF4-FFF2-40B4-BE49-F238E27FC236}">
                <a16:creationId xmlns:a16="http://schemas.microsoft.com/office/drawing/2014/main" id="{158B32B0-3EFE-5040-C015-9242577EE753}"/>
              </a:ext>
            </a:extLst>
          </p:cNvPr>
          <p:cNvSpPr>
            <a:spLocks noGrp="1"/>
          </p:cNvSpPr>
          <p:nvPr>
            <p:ph idx="14" hasCustomPrompt="1"/>
          </p:nvPr>
        </p:nvSpPr>
        <p:spPr>
          <a:xfrm>
            <a:off x="6200393" y="1592010"/>
            <a:ext cx="5469523" cy="4311594"/>
          </a:xfrm>
        </p:spPr>
        <p:txBody>
          <a:bodyPr/>
          <a:lstStyle>
            <a:lvl1pPr marL="257175" indent="-257175">
              <a:buFont typeface="Arial" panose="020B0604020202020204" pitchFamily="34" charset="0"/>
              <a:buChar char="•"/>
              <a:defRPr/>
            </a:lvl1pPr>
          </a:lstStyle>
          <a:p>
            <a:pPr lvl="0"/>
            <a:r>
              <a:rPr lang="en-US"/>
              <a:t>Title</a:t>
            </a:r>
          </a:p>
          <a:p>
            <a:pPr lvl="1"/>
            <a:r>
              <a:rPr lang="en-US"/>
              <a:t>Bullet 1</a:t>
            </a:r>
          </a:p>
          <a:p>
            <a:pPr lvl="2"/>
            <a:r>
              <a:rPr lang="en-US"/>
              <a:t>Bullet 2</a:t>
            </a:r>
          </a:p>
          <a:p>
            <a:pPr lvl="3"/>
            <a:r>
              <a:rPr lang="en-US"/>
              <a:t>Bullet 3</a:t>
            </a:r>
          </a:p>
          <a:p>
            <a:pPr lvl="4"/>
            <a:r>
              <a:rPr lang="en-US"/>
              <a:t>Bullet 4</a:t>
            </a:r>
          </a:p>
        </p:txBody>
      </p:sp>
    </p:spTree>
    <p:extLst>
      <p:ext uri="{BB962C8B-B14F-4D97-AF65-F5344CB8AC3E}">
        <p14:creationId xmlns:p14="http://schemas.microsoft.com/office/powerpoint/2010/main" val="5361250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C5D41A3-BF6C-8349-BB34-6207364B9B2A}"/>
              </a:ext>
            </a:extLst>
          </p:cNvPr>
          <p:cNvSpPr>
            <a:spLocks noGrp="1"/>
          </p:cNvSpPr>
          <p:nvPr>
            <p:ph type="body" sz="quarter" idx="11" hasCustomPrompt="1"/>
          </p:nvPr>
        </p:nvSpPr>
        <p:spPr>
          <a:xfrm>
            <a:off x="434566" y="1440287"/>
            <a:ext cx="11235349" cy="367451"/>
          </a:xfrm>
        </p:spPr>
        <p:txBody>
          <a:bodyPr>
            <a:noAutofit/>
          </a:bodyPr>
          <a:lstStyle>
            <a:lvl1pPr marL="0" indent="0">
              <a:buFont typeface="Arial" panose="020B0604020202020204" pitchFamily="34" charset="0"/>
              <a:buNone/>
              <a:defRPr sz="1400" b="1" i="0">
                <a:solidFill>
                  <a:schemeClr val="accent2"/>
                </a:solidFill>
                <a:latin typeface="Montserrat" pitchFamily="2" charset="77"/>
              </a:defRPr>
            </a:lvl1pPr>
            <a:lvl2pPr marL="557213" indent="-214313">
              <a:buFont typeface="Arial" panose="020B0604020202020204" pitchFamily="34" charset="0"/>
              <a:buChar char="•"/>
              <a:defRPr>
                <a:solidFill>
                  <a:srgbClr val="606165"/>
                </a:solidFill>
              </a:defRPr>
            </a:lvl2pPr>
            <a:lvl3pPr marL="857250" indent="-171450">
              <a:buFont typeface="Arial" panose="020B0604020202020204" pitchFamily="34" charset="0"/>
              <a:buChar char="•"/>
              <a:defRPr>
                <a:solidFill>
                  <a:srgbClr val="606165"/>
                </a:solidFill>
              </a:defRPr>
            </a:lvl3pPr>
            <a:lvl4pPr marL="1200150" indent="-171450">
              <a:buFont typeface="Arial" panose="020B0604020202020204" pitchFamily="34" charset="0"/>
              <a:buChar char="•"/>
              <a:defRPr>
                <a:solidFill>
                  <a:srgbClr val="606165"/>
                </a:solidFill>
              </a:defRPr>
            </a:lvl4pPr>
            <a:lvl5pPr marL="1543050" indent="-171450">
              <a:buFont typeface="Arial" panose="020B0604020202020204" pitchFamily="34" charset="0"/>
              <a:buChar char="•"/>
              <a:defRPr>
                <a:solidFill>
                  <a:srgbClr val="606165"/>
                </a:solidFill>
              </a:defRPr>
            </a:lvl5pPr>
          </a:lstStyle>
          <a:p>
            <a:pPr lvl="0"/>
            <a:r>
              <a:rPr lang="en-US"/>
              <a:t>Subtitle Goes Here (if needed) </a:t>
            </a:r>
          </a:p>
        </p:txBody>
      </p:sp>
      <p:sp>
        <p:nvSpPr>
          <p:cNvPr id="11" name="Content Placeholder 2">
            <a:extLst>
              <a:ext uri="{FF2B5EF4-FFF2-40B4-BE49-F238E27FC236}">
                <a16:creationId xmlns:a16="http://schemas.microsoft.com/office/drawing/2014/main" id="{FB363635-00AC-1C45-A599-7BA13E1C4652}"/>
              </a:ext>
            </a:extLst>
          </p:cNvPr>
          <p:cNvSpPr>
            <a:spLocks noGrp="1"/>
          </p:cNvSpPr>
          <p:nvPr>
            <p:ph idx="1" hasCustomPrompt="1"/>
          </p:nvPr>
        </p:nvSpPr>
        <p:spPr>
          <a:xfrm>
            <a:off x="434566" y="1869137"/>
            <a:ext cx="11235351" cy="4044647"/>
          </a:xfrm>
        </p:spPr>
        <p:txBody>
          <a:bodyPr/>
          <a:lstStyle>
            <a:lvl1pPr marL="257175" indent="-257175">
              <a:buFont typeface="Arial" panose="020B0604020202020204" pitchFamily="34" charset="0"/>
              <a:buChar char="•"/>
              <a:defRPr/>
            </a:lvl1pPr>
          </a:lstStyle>
          <a:p>
            <a:pPr lvl="0"/>
            <a:r>
              <a:rPr lang="en-US"/>
              <a:t>Title</a:t>
            </a:r>
          </a:p>
          <a:p>
            <a:pPr lvl="1"/>
            <a:r>
              <a:rPr lang="en-US"/>
              <a:t>Bullet 1</a:t>
            </a:r>
          </a:p>
          <a:p>
            <a:pPr lvl="2"/>
            <a:r>
              <a:rPr lang="en-US"/>
              <a:t>Bullet 2</a:t>
            </a:r>
          </a:p>
          <a:p>
            <a:pPr lvl="3"/>
            <a:r>
              <a:rPr lang="en-US"/>
              <a:t>Bullet 3</a:t>
            </a:r>
          </a:p>
          <a:p>
            <a:pPr lvl="4"/>
            <a:r>
              <a:rPr lang="en-US"/>
              <a:t>Bullet 4</a:t>
            </a:r>
          </a:p>
        </p:txBody>
      </p:sp>
      <p:sp>
        <p:nvSpPr>
          <p:cNvPr id="12" name="Title 1">
            <a:extLst>
              <a:ext uri="{FF2B5EF4-FFF2-40B4-BE49-F238E27FC236}">
                <a16:creationId xmlns:a16="http://schemas.microsoft.com/office/drawing/2014/main" id="{58520A6F-8DCC-F44F-8D67-663776233ED3}"/>
              </a:ext>
            </a:extLst>
          </p:cNvPr>
          <p:cNvSpPr>
            <a:spLocks noGrp="1"/>
          </p:cNvSpPr>
          <p:nvPr>
            <p:ph type="title" hasCustomPrompt="1"/>
          </p:nvPr>
        </p:nvSpPr>
        <p:spPr>
          <a:xfrm>
            <a:off x="434566" y="1091891"/>
            <a:ext cx="11235351" cy="286997"/>
          </a:xfrm>
          <a:prstGeom prst="rect">
            <a:avLst/>
          </a:prstGeom>
        </p:spPr>
        <p:txBody>
          <a:bodyPr/>
          <a:lstStyle>
            <a:lvl1pPr>
              <a:defRPr/>
            </a:lvl1pPr>
          </a:lstStyle>
          <a:p>
            <a:r>
              <a:rPr lang="en-US"/>
              <a:t>Title Goes Here</a:t>
            </a:r>
          </a:p>
        </p:txBody>
      </p:sp>
      <p:sp>
        <p:nvSpPr>
          <p:cNvPr id="8" name="Text Placeholder 7">
            <a:extLst>
              <a:ext uri="{FF2B5EF4-FFF2-40B4-BE49-F238E27FC236}">
                <a16:creationId xmlns:a16="http://schemas.microsoft.com/office/drawing/2014/main" id="{25A95EF3-C81C-7748-1DC2-40F8ADD3D3CE}"/>
              </a:ext>
            </a:extLst>
          </p:cNvPr>
          <p:cNvSpPr>
            <a:spLocks noGrp="1"/>
          </p:cNvSpPr>
          <p:nvPr>
            <p:ph type="body" sz="quarter" idx="12"/>
          </p:nvPr>
        </p:nvSpPr>
        <p:spPr>
          <a:xfrm>
            <a:off x="2902689" y="216782"/>
            <a:ext cx="8785728" cy="661988"/>
          </a:xfrm>
        </p:spPr>
        <p:txBody>
          <a:bodyPr/>
          <a:lstStyle>
            <a:lvl1pPr marL="0" indent="0" algn="r">
              <a:buNone/>
              <a:defRPr sz="1800">
                <a:solidFill>
                  <a:schemeClr val="tx2"/>
                </a:solidFill>
              </a:defRPr>
            </a:lvl1pPr>
          </a:lstStyle>
          <a:p>
            <a:pPr lvl="0"/>
            <a:endParaRPr lang="en-US"/>
          </a:p>
        </p:txBody>
      </p:sp>
      <p:pic>
        <p:nvPicPr>
          <p:cNvPr id="9" name="Picture 8">
            <a:extLst>
              <a:ext uri="{FF2B5EF4-FFF2-40B4-BE49-F238E27FC236}">
                <a16:creationId xmlns:a16="http://schemas.microsoft.com/office/drawing/2014/main" id="{94D8AF04-4217-87AD-4FBA-F2598CBC7D8C}"/>
              </a:ext>
            </a:extLst>
          </p:cNvPr>
          <p:cNvPicPr>
            <a:picLocks noChangeAspect="1"/>
          </p:cNvPicPr>
          <p:nvPr userDrawn="1"/>
        </p:nvPicPr>
        <p:blipFill>
          <a:blip r:embed="rId2"/>
          <a:stretch>
            <a:fillRect/>
          </a:stretch>
        </p:blipFill>
        <p:spPr>
          <a:xfrm>
            <a:off x="527196" y="286684"/>
            <a:ext cx="1143000" cy="203200"/>
          </a:xfrm>
          <a:prstGeom prst="rect">
            <a:avLst/>
          </a:prstGeom>
        </p:spPr>
      </p:pic>
      <p:sp>
        <p:nvSpPr>
          <p:cNvPr id="10" name="Text Placeholder 5">
            <a:extLst>
              <a:ext uri="{FF2B5EF4-FFF2-40B4-BE49-F238E27FC236}">
                <a16:creationId xmlns:a16="http://schemas.microsoft.com/office/drawing/2014/main" id="{7F627F98-7D4C-49DB-2EB4-C8ECEF1E5E70}"/>
              </a:ext>
            </a:extLst>
          </p:cNvPr>
          <p:cNvSpPr>
            <a:spLocks noGrp="1"/>
          </p:cNvSpPr>
          <p:nvPr>
            <p:ph type="body" sz="quarter" idx="13" hasCustomPrompt="1"/>
          </p:nvPr>
        </p:nvSpPr>
        <p:spPr>
          <a:xfrm>
            <a:off x="434566" y="6211287"/>
            <a:ext cx="6939167" cy="365125"/>
          </a:xfrm>
        </p:spPr>
        <p:txBody>
          <a:bodyPr/>
          <a:lstStyle>
            <a:lvl1pPr marL="0" indent="0">
              <a:buNone/>
              <a:defRPr sz="1300"/>
            </a:lvl1pPr>
          </a:lstStyle>
          <a:p>
            <a:r>
              <a:rPr lang="en-US"/>
              <a:t>Disclaimer goes here (if needed)</a:t>
            </a:r>
          </a:p>
        </p:txBody>
      </p:sp>
      <p:sp>
        <p:nvSpPr>
          <p:cNvPr id="14" name="Slide Number Placeholder 4">
            <a:extLst>
              <a:ext uri="{FF2B5EF4-FFF2-40B4-BE49-F238E27FC236}">
                <a16:creationId xmlns:a16="http://schemas.microsoft.com/office/drawing/2014/main" id="{D8D0B1FA-0C99-B48C-371A-7284980C30A7}"/>
              </a:ext>
            </a:extLst>
          </p:cNvPr>
          <p:cNvSpPr txBox="1">
            <a:spLocks/>
          </p:cNvSpPr>
          <p:nvPr userDrawn="1"/>
        </p:nvSpPr>
        <p:spPr>
          <a:xfrm>
            <a:off x="11257449" y="6265865"/>
            <a:ext cx="528151" cy="365125"/>
          </a:xfrm>
          <a:prstGeom prst="rect">
            <a:avLst/>
          </a:prstGeom>
        </p:spPr>
        <p:txBody>
          <a:bodyPr vert="horz" lIns="91440" tIns="45720" rIns="91440" bIns="45720" rtlCol="0" anchor="ctr"/>
          <a:lstStyle>
            <a:defPPr>
              <a:defRPr lang="en-US"/>
            </a:defPPr>
            <a:lvl1pPr marL="0" algn="ctr" defTabSz="914400" rtl="0" eaLnBrk="1" latinLnBrk="0" hangingPunct="1">
              <a:defRPr sz="1300" b="1" i="0" kern="1200">
                <a:solidFill>
                  <a:schemeClr val="tx1"/>
                </a:solidFill>
                <a:latin typeface="Montserrat"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1AF279C-F903-5C4F-9E12-139067057548}" type="slidenum">
              <a:rPr lang="en-US" smtClean="0"/>
              <a:pPr/>
              <a:t>‹#›</a:t>
            </a:fld>
            <a:endParaRPr lang="en-US"/>
          </a:p>
        </p:txBody>
      </p:sp>
    </p:spTree>
    <p:extLst>
      <p:ext uri="{BB962C8B-B14F-4D97-AF65-F5344CB8AC3E}">
        <p14:creationId xmlns:p14="http://schemas.microsoft.com/office/powerpoint/2010/main" val="35253822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5EFA3-FC1E-4DE4-8F4E-6408E1D0FD99}"/>
              </a:ext>
            </a:extLst>
          </p:cNvPr>
          <p:cNvSpPr>
            <a:spLocks noGrp="1"/>
          </p:cNvSpPr>
          <p:nvPr>
            <p:ph type="title" hasCustomPrompt="1"/>
          </p:nvPr>
        </p:nvSpPr>
        <p:spPr>
          <a:xfrm>
            <a:off x="434566" y="1091891"/>
            <a:ext cx="11235351" cy="286997"/>
          </a:xfrm>
          <a:prstGeom prst="rect">
            <a:avLst/>
          </a:prstGeom>
        </p:spPr>
        <p:txBody>
          <a:bodyPr/>
          <a:lstStyle>
            <a:lvl1pPr>
              <a:defRPr/>
            </a:lvl1pPr>
          </a:lstStyle>
          <a:p>
            <a:r>
              <a:rPr lang="en-US"/>
              <a:t>Title Goes Here</a:t>
            </a:r>
          </a:p>
        </p:txBody>
      </p:sp>
      <p:sp>
        <p:nvSpPr>
          <p:cNvPr id="6" name="Text Placeholder 7">
            <a:extLst>
              <a:ext uri="{FF2B5EF4-FFF2-40B4-BE49-F238E27FC236}">
                <a16:creationId xmlns:a16="http://schemas.microsoft.com/office/drawing/2014/main" id="{478F54D0-6155-43E0-4E58-B9AFDEBB384B}"/>
              </a:ext>
            </a:extLst>
          </p:cNvPr>
          <p:cNvSpPr>
            <a:spLocks noGrp="1"/>
          </p:cNvSpPr>
          <p:nvPr>
            <p:ph type="body" sz="quarter" idx="11"/>
          </p:nvPr>
        </p:nvSpPr>
        <p:spPr>
          <a:xfrm>
            <a:off x="2902689" y="216782"/>
            <a:ext cx="8785728" cy="661988"/>
          </a:xfrm>
        </p:spPr>
        <p:txBody>
          <a:bodyPr/>
          <a:lstStyle>
            <a:lvl1pPr marL="0" indent="0" algn="r">
              <a:buNone/>
              <a:defRPr sz="1800">
                <a:solidFill>
                  <a:schemeClr val="tx2"/>
                </a:solidFill>
              </a:defRPr>
            </a:lvl1pPr>
          </a:lstStyle>
          <a:p>
            <a:pPr lvl="0"/>
            <a:endParaRPr lang="en-US"/>
          </a:p>
        </p:txBody>
      </p:sp>
      <p:pic>
        <p:nvPicPr>
          <p:cNvPr id="7" name="Picture 6">
            <a:extLst>
              <a:ext uri="{FF2B5EF4-FFF2-40B4-BE49-F238E27FC236}">
                <a16:creationId xmlns:a16="http://schemas.microsoft.com/office/drawing/2014/main" id="{61FCFDDF-499E-B303-1E92-CA0C82B0816A}"/>
              </a:ext>
            </a:extLst>
          </p:cNvPr>
          <p:cNvPicPr>
            <a:picLocks noChangeAspect="1"/>
          </p:cNvPicPr>
          <p:nvPr userDrawn="1"/>
        </p:nvPicPr>
        <p:blipFill>
          <a:blip r:embed="rId2"/>
          <a:stretch>
            <a:fillRect/>
          </a:stretch>
        </p:blipFill>
        <p:spPr>
          <a:xfrm>
            <a:off x="527196" y="286684"/>
            <a:ext cx="1143000" cy="203200"/>
          </a:xfrm>
          <a:prstGeom prst="rect">
            <a:avLst/>
          </a:prstGeom>
        </p:spPr>
      </p:pic>
      <p:sp>
        <p:nvSpPr>
          <p:cNvPr id="8" name="Text Placeholder 5">
            <a:extLst>
              <a:ext uri="{FF2B5EF4-FFF2-40B4-BE49-F238E27FC236}">
                <a16:creationId xmlns:a16="http://schemas.microsoft.com/office/drawing/2014/main" id="{284C7A5C-F4EC-21F8-C225-2A8611C7DA0F}"/>
              </a:ext>
            </a:extLst>
          </p:cNvPr>
          <p:cNvSpPr>
            <a:spLocks noGrp="1"/>
          </p:cNvSpPr>
          <p:nvPr>
            <p:ph type="body" sz="quarter" idx="10" hasCustomPrompt="1"/>
          </p:nvPr>
        </p:nvSpPr>
        <p:spPr>
          <a:xfrm>
            <a:off x="434566" y="6211287"/>
            <a:ext cx="6939167" cy="365125"/>
          </a:xfrm>
        </p:spPr>
        <p:txBody>
          <a:bodyPr/>
          <a:lstStyle>
            <a:lvl1pPr marL="0" indent="0">
              <a:buNone/>
              <a:defRPr sz="1300"/>
            </a:lvl1pPr>
          </a:lstStyle>
          <a:p>
            <a:r>
              <a:rPr lang="en-US"/>
              <a:t>Disclaimer goes here (if needed)</a:t>
            </a:r>
          </a:p>
        </p:txBody>
      </p:sp>
      <p:sp>
        <p:nvSpPr>
          <p:cNvPr id="9" name="Slide Number Placeholder 4">
            <a:extLst>
              <a:ext uri="{FF2B5EF4-FFF2-40B4-BE49-F238E27FC236}">
                <a16:creationId xmlns:a16="http://schemas.microsoft.com/office/drawing/2014/main" id="{2665B196-EBE8-127A-8F99-2B02D4C59933}"/>
              </a:ext>
            </a:extLst>
          </p:cNvPr>
          <p:cNvSpPr>
            <a:spLocks noGrp="1"/>
          </p:cNvSpPr>
          <p:nvPr>
            <p:ph type="sldNum" sz="quarter" idx="4"/>
          </p:nvPr>
        </p:nvSpPr>
        <p:spPr>
          <a:xfrm>
            <a:off x="11257449" y="6265865"/>
            <a:ext cx="528151" cy="365125"/>
          </a:xfrm>
          <a:prstGeom prst="rect">
            <a:avLst/>
          </a:prstGeom>
        </p:spPr>
        <p:txBody>
          <a:bodyPr vert="horz" lIns="91440" tIns="45720" rIns="91440" bIns="45720" rtlCol="0" anchor="ctr"/>
          <a:lstStyle>
            <a:lvl1pPr algn="ctr">
              <a:defRPr sz="1300" b="1" i="0">
                <a:solidFill>
                  <a:schemeClr val="tx1"/>
                </a:solidFill>
                <a:latin typeface="Montserrat" pitchFamily="2" charset="77"/>
              </a:defRPr>
            </a:lvl1pPr>
          </a:lstStyle>
          <a:p>
            <a:fld id="{71AF279C-F903-5C4F-9E12-139067057548}" type="slidenum">
              <a:rPr lang="en-US" smtClean="0"/>
              <a:pPr/>
              <a:t>‹#›</a:t>
            </a:fld>
            <a:endParaRPr lang="en-US"/>
          </a:p>
        </p:txBody>
      </p:sp>
      <p:sp>
        <p:nvSpPr>
          <p:cNvPr id="10" name="Content Placeholder 2">
            <a:extLst>
              <a:ext uri="{FF2B5EF4-FFF2-40B4-BE49-F238E27FC236}">
                <a16:creationId xmlns:a16="http://schemas.microsoft.com/office/drawing/2014/main" id="{8F89D6F6-F473-1D48-76D3-8F8ECC8541B1}"/>
              </a:ext>
            </a:extLst>
          </p:cNvPr>
          <p:cNvSpPr>
            <a:spLocks noGrp="1"/>
          </p:cNvSpPr>
          <p:nvPr>
            <p:ph idx="1" hasCustomPrompt="1"/>
          </p:nvPr>
        </p:nvSpPr>
        <p:spPr>
          <a:xfrm>
            <a:off x="434565" y="1592009"/>
            <a:ext cx="11235351" cy="4478591"/>
          </a:xfrm>
        </p:spPr>
        <p:txBody>
          <a:bodyPr/>
          <a:lstStyle>
            <a:lvl1pPr marL="257175" indent="-257175">
              <a:buFont typeface="Arial" panose="020B0604020202020204" pitchFamily="34" charset="0"/>
              <a:buChar char="•"/>
              <a:defRPr/>
            </a:lvl1pPr>
          </a:lstStyle>
          <a:p>
            <a:pPr lvl="0"/>
            <a:r>
              <a:rPr lang="en-US"/>
              <a:t>Title</a:t>
            </a:r>
          </a:p>
          <a:p>
            <a:pPr lvl="1"/>
            <a:r>
              <a:rPr lang="en-US"/>
              <a:t>Bullet 1</a:t>
            </a:r>
          </a:p>
          <a:p>
            <a:pPr lvl="2"/>
            <a:r>
              <a:rPr lang="en-US"/>
              <a:t>Bullet 2</a:t>
            </a:r>
          </a:p>
          <a:p>
            <a:pPr lvl="3"/>
            <a:r>
              <a:rPr lang="en-US"/>
              <a:t>Bullet 3</a:t>
            </a:r>
          </a:p>
          <a:p>
            <a:pPr lvl="4"/>
            <a:r>
              <a:rPr lang="en-US"/>
              <a:t>Bullet 4</a:t>
            </a:r>
          </a:p>
        </p:txBody>
      </p:sp>
    </p:spTree>
    <p:extLst>
      <p:ext uri="{BB962C8B-B14F-4D97-AF65-F5344CB8AC3E}">
        <p14:creationId xmlns:p14="http://schemas.microsoft.com/office/powerpoint/2010/main" val="27454074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hree Column Tex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EA5E2B8-F038-4FB6-BA9A-7A2FA8563427}"/>
              </a:ext>
            </a:extLst>
          </p:cNvPr>
          <p:cNvSpPr>
            <a:spLocks noGrp="1"/>
          </p:cNvSpPr>
          <p:nvPr>
            <p:ph idx="1" hasCustomPrompt="1"/>
          </p:nvPr>
        </p:nvSpPr>
        <p:spPr>
          <a:xfrm>
            <a:off x="434566" y="1807738"/>
            <a:ext cx="3499481" cy="4095866"/>
          </a:xfrm>
        </p:spPr>
        <p:txBody>
          <a:bodyPr/>
          <a:lstStyle>
            <a:lvl1pPr marL="257175" indent="-257175">
              <a:buFont typeface="Arial" panose="020B0604020202020204" pitchFamily="34" charset="0"/>
              <a:buChar char="•"/>
              <a:defRPr/>
            </a:lvl1pPr>
          </a:lstStyle>
          <a:p>
            <a:pPr marL="0" lvl="0" indent="0">
              <a:buNone/>
            </a:pPr>
            <a:r>
              <a:rPr lang="en-US" sz="1400" b="1">
                <a:solidFill>
                  <a:schemeClr val="accent2"/>
                </a:solidFill>
                <a:latin typeface="Montserrat SemiBold" pitchFamily="2" charset="77"/>
              </a:rPr>
              <a:t>Title here</a:t>
            </a:r>
          </a:p>
          <a:p>
            <a:pPr marL="365760" lvl="1" indent="-182880"/>
            <a:r>
              <a:rPr lang="en-US" sz="1200"/>
              <a:t>Info</a:t>
            </a:r>
          </a:p>
          <a:p>
            <a:pPr marL="365760" lvl="1" indent="-182880"/>
            <a:r>
              <a:rPr lang="en-US" sz="1200"/>
              <a:t>Info</a:t>
            </a:r>
          </a:p>
          <a:p>
            <a:pPr marL="365760" lvl="1" indent="-182880"/>
            <a:r>
              <a:rPr lang="en-US" sz="1200"/>
              <a:t>Info</a:t>
            </a:r>
          </a:p>
          <a:p>
            <a:pPr marL="0" lvl="0" indent="0">
              <a:buNone/>
            </a:pPr>
            <a:r>
              <a:rPr lang="en-US" sz="1400" b="1">
                <a:solidFill>
                  <a:schemeClr val="accent2"/>
                </a:solidFill>
                <a:latin typeface="Montserrat SemiBold" pitchFamily="2" charset="77"/>
              </a:rPr>
              <a:t>Title here</a:t>
            </a:r>
          </a:p>
          <a:p>
            <a:pPr marL="365760" lvl="1" indent="-182880"/>
            <a:r>
              <a:rPr lang="en-US" sz="1200"/>
              <a:t>Info</a:t>
            </a:r>
          </a:p>
          <a:p>
            <a:pPr marL="365760" lvl="1" indent="-182880"/>
            <a:r>
              <a:rPr lang="en-US" sz="1200"/>
              <a:t>Info</a:t>
            </a:r>
          </a:p>
          <a:p>
            <a:pPr marL="365760" lvl="1" indent="-182880"/>
            <a:r>
              <a:rPr lang="en-US" sz="1200"/>
              <a:t>Info</a:t>
            </a:r>
          </a:p>
          <a:p>
            <a:pPr marL="0" lvl="0" indent="0">
              <a:buNone/>
            </a:pPr>
            <a:r>
              <a:rPr lang="en-US" sz="1400" b="1">
                <a:solidFill>
                  <a:schemeClr val="accent2"/>
                </a:solidFill>
                <a:latin typeface="Montserrat SemiBold" pitchFamily="2" charset="77"/>
              </a:rPr>
              <a:t>Title here</a:t>
            </a:r>
          </a:p>
          <a:p>
            <a:pPr marL="365760" lvl="1" indent="-182880"/>
            <a:r>
              <a:rPr lang="en-US" sz="1200"/>
              <a:t>Info</a:t>
            </a:r>
          </a:p>
          <a:p>
            <a:pPr marL="365760" lvl="1" indent="-182880"/>
            <a:r>
              <a:rPr lang="en-US" sz="1200"/>
              <a:t>Info</a:t>
            </a:r>
          </a:p>
          <a:p>
            <a:pPr marL="365760" lvl="1" indent="-182880"/>
            <a:r>
              <a:rPr lang="en-US" sz="1200"/>
              <a:t>Info</a:t>
            </a:r>
          </a:p>
          <a:p>
            <a:pPr marL="365760" lvl="1" indent="-182880"/>
            <a:endParaRPr lang="en-US" sz="1200"/>
          </a:p>
        </p:txBody>
      </p:sp>
      <p:sp>
        <p:nvSpPr>
          <p:cNvPr id="2" name="Title 1">
            <a:extLst>
              <a:ext uri="{FF2B5EF4-FFF2-40B4-BE49-F238E27FC236}">
                <a16:creationId xmlns:a16="http://schemas.microsoft.com/office/drawing/2014/main" id="{EB25EFA3-FC1E-4DE4-8F4E-6408E1D0FD99}"/>
              </a:ext>
            </a:extLst>
          </p:cNvPr>
          <p:cNvSpPr>
            <a:spLocks noGrp="1"/>
          </p:cNvSpPr>
          <p:nvPr>
            <p:ph type="title" hasCustomPrompt="1"/>
          </p:nvPr>
        </p:nvSpPr>
        <p:spPr>
          <a:xfrm>
            <a:off x="434566" y="1091891"/>
            <a:ext cx="11235351" cy="286997"/>
          </a:xfrm>
          <a:prstGeom prst="rect">
            <a:avLst/>
          </a:prstGeom>
        </p:spPr>
        <p:txBody>
          <a:bodyPr/>
          <a:lstStyle>
            <a:lvl1pPr>
              <a:defRPr>
                <a:solidFill>
                  <a:schemeClr val="tx1"/>
                </a:solidFill>
              </a:defRPr>
            </a:lvl1pPr>
          </a:lstStyle>
          <a:p>
            <a:r>
              <a:rPr lang="en-US"/>
              <a:t>Title Goes Here</a:t>
            </a:r>
          </a:p>
        </p:txBody>
      </p:sp>
      <p:sp>
        <p:nvSpPr>
          <p:cNvPr id="7" name="Text Placeholder 7">
            <a:extLst>
              <a:ext uri="{FF2B5EF4-FFF2-40B4-BE49-F238E27FC236}">
                <a16:creationId xmlns:a16="http://schemas.microsoft.com/office/drawing/2014/main" id="{68CBAC41-B25F-EC10-3378-C2BF8C03CAC6}"/>
              </a:ext>
            </a:extLst>
          </p:cNvPr>
          <p:cNvSpPr>
            <a:spLocks noGrp="1"/>
          </p:cNvSpPr>
          <p:nvPr>
            <p:ph type="body" sz="quarter" idx="12"/>
          </p:nvPr>
        </p:nvSpPr>
        <p:spPr>
          <a:xfrm>
            <a:off x="2902689" y="216782"/>
            <a:ext cx="8785728" cy="661988"/>
          </a:xfrm>
        </p:spPr>
        <p:txBody>
          <a:bodyPr/>
          <a:lstStyle>
            <a:lvl1pPr marL="0" indent="0" algn="r">
              <a:buNone/>
              <a:defRPr sz="1800">
                <a:solidFill>
                  <a:schemeClr val="tx2"/>
                </a:solidFill>
              </a:defRPr>
            </a:lvl1pPr>
          </a:lstStyle>
          <a:p>
            <a:pPr lvl="0"/>
            <a:endParaRPr lang="en-US"/>
          </a:p>
        </p:txBody>
      </p:sp>
      <p:pic>
        <p:nvPicPr>
          <p:cNvPr id="9" name="Picture 8">
            <a:extLst>
              <a:ext uri="{FF2B5EF4-FFF2-40B4-BE49-F238E27FC236}">
                <a16:creationId xmlns:a16="http://schemas.microsoft.com/office/drawing/2014/main" id="{42EE4B6E-BF83-FD67-A79E-BE88B859290E}"/>
              </a:ext>
            </a:extLst>
          </p:cNvPr>
          <p:cNvPicPr>
            <a:picLocks noChangeAspect="1"/>
          </p:cNvPicPr>
          <p:nvPr userDrawn="1"/>
        </p:nvPicPr>
        <p:blipFill>
          <a:blip r:embed="rId2"/>
          <a:stretch>
            <a:fillRect/>
          </a:stretch>
        </p:blipFill>
        <p:spPr>
          <a:xfrm>
            <a:off x="527196" y="286684"/>
            <a:ext cx="1143000" cy="203200"/>
          </a:xfrm>
          <a:prstGeom prst="rect">
            <a:avLst/>
          </a:prstGeom>
        </p:spPr>
      </p:pic>
      <p:sp>
        <p:nvSpPr>
          <p:cNvPr id="10" name="Text Placeholder 5">
            <a:extLst>
              <a:ext uri="{FF2B5EF4-FFF2-40B4-BE49-F238E27FC236}">
                <a16:creationId xmlns:a16="http://schemas.microsoft.com/office/drawing/2014/main" id="{9E9273F9-EB6C-C5FA-730C-BE99E6573CC2}"/>
              </a:ext>
            </a:extLst>
          </p:cNvPr>
          <p:cNvSpPr>
            <a:spLocks noGrp="1"/>
          </p:cNvSpPr>
          <p:nvPr>
            <p:ph type="body" sz="quarter" idx="13" hasCustomPrompt="1"/>
          </p:nvPr>
        </p:nvSpPr>
        <p:spPr>
          <a:xfrm>
            <a:off x="434566" y="6211287"/>
            <a:ext cx="6939167" cy="365125"/>
          </a:xfrm>
        </p:spPr>
        <p:txBody>
          <a:bodyPr/>
          <a:lstStyle>
            <a:lvl1pPr marL="0" indent="0">
              <a:buNone/>
              <a:defRPr sz="1300"/>
            </a:lvl1pPr>
          </a:lstStyle>
          <a:p>
            <a:r>
              <a:rPr lang="en-US"/>
              <a:t>Disclaimer goes here (if needed)</a:t>
            </a:r>
          </a:p>
        </p:txBody>
      </p:sp>
      <p:sp>
        <p:nvSpPr>
          <p:cNvPr id="11" name="Slide Number Placeholder 4">
            <a:extLst>
              <a:ext uri="{FF2B5EF4-FFF2-40B4-BE49-F238E27FC236}">
                <a16:creationId xmlns:a16="http://schemas.microsoft.com/office/drawing/2014/main" id="{E28E36BC-9A41-6703-20B5-C0D20C349871}"/>
              </a:ext>
            </a:extLst>
          </p:cNvPr>
          <p:cNvSpPr>
            <a:spLocks noGrp="1"/>
          </p:cNvSpPr>
          <p:nvPr>
            <p:ph type="sldNum" sz="quarter" idx="4"/>
          </p:nvPr>
        </p:nvSpPr>
        <p:spPr>
          <a:xfrm>
            <a:off x="11257449" y="6265865"/>
            <a:ext cx="528151" cy="365125"/>
          </a:xfrm>
          <a:prstGeom prst="rect">
            <a:avLst/>
          </a:prstGeom>
        </p:spPr>
        <p:txBody>
          <a:bodyPr vert="horz" lIns="91440" tIns="45720" rIns="91440" bIns="45720" rtlCol="0" anchor="ctr"/>
          <a:lstStyle>
            <a:lvl1pPr algn="ctr">
              <a:defRPr sz="1300" b="1" i="0">
                <a:solidFill>
                  <a:schemeClr val="tx1"/>
                </a:solidFill>
                <a:latin typeface="Montserrat" pitchFamily="2" charset="77"/>
              </a:defRPr>
            </a:lvl1pPr>
          </a:lstStyle>
          <a:p>
            <a:fld id="{71AF279C-F903-5C4F-9E12-139067057548}" type="slidenum">
              <a:rPr lang="en-US" smtClean="0"/>
              <a:pPr/>
              <a:t>‹#›</a:t>
            </a:fld>
            <a:endParaRPr lang="en-US"/>
          </a:p>
        </p:txBody>
      </p:sp>
      <p:sp>
        <p:nvSpPr>
          <p:cNvPr id="12" name="Content Placeholder 2">
            <a:extLst>
              <a:ext uri="{FF2B5EF4-FFF2-40B4-BE49-F238E27FC236}">
                <a16:creationId xmlns:a16="http://schemas.microsoft.com/office/drawing/2014/main" id="{158B32B0-3EFE-5040-C015-9242577EE753}"/>
              </a:ext>
            </a:extLst>
          </p:cNvPr>
          <p:cNvSpPr>
            <a:spLocks noGrp="1"/>
          </p:cNvSpPr>
          <p:nvPr>
            <p:ph idx="14" hasCustomPrompt="1"/>
          </p:nvPr>
        </p:nvSpPr>
        <p:spPr>
          <a:xfrm>
            <a:off x="4302500" y="1807738"/>
            <a:ext cx="3499481" cy="4095866"/>
          </a:xfrm>
        </p:spPr>
        <p:txBody>
          <a:bodyPr/>
          <a:lstStyle>
            <a:lvl1pPr marL="257175" indent="-257175">
              <a:buFont typeface="Arial" panose="020B0604020202020204" pitchFamily="34" charset="0"/>
              <a:buChar char="•"/>
              <a:defRPr/>
            </a:lvl1pPr>
          </a:lstStyle>
          <a:p>
            <a:pPr marL="0" lvl="0" indent="0">
              <a:buNone/>
            </a:pPr>
            <a:r>
              <a:rPr lang="en-US" sz="1400" b="1">
                <a:solidFill>
                  <a:schemeClr val="accent2"/>
                </a:solidFill>
                <a:latin typeface="Montserrat SemiBold" pitchFamily="2" charset="77"/>
              </a:rPr>
              <a:t>Title here</a:t>
            </a:r>
          </a:p>
          <a:p>
            <a:pPr marL="365760" lvl="1" indent="-182880"/>
            <a:r>
              <a:rPr lang="en-US" sz="1200"/>
              <a:t>Info</a:t>
            </a:r>
          </a:p>
          <a:p>
            <a:pPr marL="365760" lvl="1" indent="-182880"/>
            <a:r>
              <a:rPr lang="en-US" sz="1200"/>
              <a:t>Info</a:t>
            </a:r>
          </a:p>
          <a:p>
            <a:pPr marL="365760" lvl="1" indent="-182880"/>
            <a:r>
              <a:rPr lang="en-US" sz="1200"/>
              <a:t>Info</a:t>
            </a:r>
          </a:p>
          <a:p>
            <a:pPr marL="0" lvl="0" indent="0">
              <a:buNone/>
            </a:pPr>
            <a:r>
              <a:rPr lang="en-US" sz="1400" b="1">
                <a:solidFill>
                  <a:schemeClr val="accent2"/>
                </a:solidFill>
                <a:latin typeface="Montserrat SemiBold" pitchFamily="2" charset="77"/>
              </a:rPr>
              <a:t>Title here</a:t>
            </a:r>
          </a:p>
          <a:p>
            <a:pPr marL="365760" lvl="1" indent="-182880"/>
            <a:r>
              <a:rPr lang="en-US" sz="1200"/>
              <a:t>Info</a:t>
            </a:r>
          </a:p>
          <a:p>
            <a:pPr marL="365760" lvl="1" indent="-182880"/>
            <a:r>
              <a:rPr lang="en-US" sz="1200"/>
              <a:t>Info</a:t>
            </a:r>
          </a:p>
          <a:p>
            <a:pPr marL="365760" lvl="1" indent="-182880"/>
            <a:r>
              <a:rPr lang="en-US" sz="1200"/>
              <a:t>Info</a:t>
            </a:r>
          </a:p>
          <a:p>
            <a:pPr marL="0" lvl="0" indent="0">
              <a:buNone/>
            </a:pPr>
            <a:r>
              <a:rPr lang="en-US" sz="1400" b="1">
                <a:solidFill>
                  <a:schemeClr val="accent2"/>
                </a:solidFill>
                <a:latin typeface="Montserrat SemiBold" pitchFamily="2" charset="77"/>
              </a:rPr>
              <a:t>Title here</a:t>
            </a:r>
          </a:p>
          <a:p>
            <a:pPr marL="365760" lvl="1" indent="-182880"/>
            <a:r>
              <a:rPr lang="en-US" sz="1200"/>
              <a:t>Info</a:t>
            </a:r>
          </a:p>
          <a:p>
            <a:pPr marL="365760" lvl="1" indent="-182880"/>
            <a:r>
              <a:rPr lang="en-US" sz="1200"/>
              <a:t>Info</a:t>
            </a:r>
          </a:p>
          <a:p>
            <a:pPr marL="365760" lvl="1" indent="-182880"/>
            <a:r>
              <a:rPr lang="en-US" sz="1200"/>
              <a:t>Info</a:t>
            </a:r>
          </a:p>
        </p:txBody>
      </p:sp>
      <p:sp>
        <p:nvSpPr>
          <p:cNvPr id="13" name="Content Placeholder 2">
            <a:extLst>
              <a:ext uri="{FF2B5EF4-FFF2-40B4-BE49-F238E27FC236}">
                <a16:creationId xmlns:a16="http://schemas.microsoft.com/office/drawing/2014/main" id="{4725BCCD-FCB0-F046-8FEC-CFDB3D954BB1}"/>
              </a:ext>
            </a:extLst>
          </p:cNvPr>
          <p:cNvSpPr>
            <a:spLocks noGrp="1"/>
          </p:cNvSpPr>
          <p:nvPr>
            <p:ph idx="15" hasCustomPrompt="1"/>
          </p:nvPr>
        </p:nvSpPr>
        <p:spPr>
          <a:xfrm>
            <a:off x="8170436" y="1807738"/>
            <a:ext cx="3499481" cy="4095866"/>
          </a:xfrm>
        </p:spPr>
        <p:txBody>
          <a:bodyPr/>
          <a:lstStyle>
            <a:lvl1pPr marL="257175" indent="-257175">
              <a:buFont typeface="Arial" panose="020B0604020202020204" pitchFamily="34" charset="0"/>
              <a:buChar char="•"/>
              <a:defRPr/>
            </a:lvl1pPr>
          </a:lstStyle>
          <a:p>
            <a:pPr marL="0" lvl="0" indent="0">
              <a:buNone/>
            </a:pPr>
            <a:r>
              <a:rPr lang="en-US" sz="1400" b="1">
                <a:solidFill>
                  <a:schemeClr val="accent2"/>
                </a:solidFill>
                <a:latin typeface="Montserrat SemiBold" pitchFamily="2" charset="77"/>
              </a:rPr>
              <a:t>Title here</a:t>
            </a:r>
          </a:p>
          <a:p>
            <a:pPr marL="365760" lvl="1" indent="-182880"/>
            <a:r>
              <a:rPr lang="en-US" sz="1200"/>
              <a:t>Info</a:t>
            </a:r>
          </a:p>
          <a:p>
            <a:pPr marL="365760" lvl="1" indent="-182880"/>
            <a:r>
              <a:rPr lang="en-US" sz="1200"/>
              <a:t>Info</a:t>
            </a:r>
          </a:p>
          <a:p>
            <a:pPr marL="365760" lvl="1" indent="-182880"/>
            <a:r>
              <a:rPr lang="en-US" sz="1200"/>
              <a:t>Info</a:t>
            </a:r>
          </a:p>
          <a:p>
            <a:pPr marL="0" lvl="0" indent="0">
              <a:buNone/>
            </a:pPr>
            <a:r>
              <a:rPr lang="en-US" sz="1400" b="1">
                <a:solidFill>
                  <a:schemeClr val="accent2"/>
                </a:solidFill>
                <a:latin typeface="Montserrat SemiBold" pitchFamily="2" charset="77"/>
              </a:rPr>
              <a:t>Title here</a:t>
            </a:r>
          </a:p>
          <a:p>
            <a:pPr marL="365760" lvl="1" indent="-182880"/>
            <a:r>
              <a:rPr lang="en-US" sz="1200"/>
              <a:t>Info</a:t>
            </a:r>
          </a:p>
          <a:p>
            <a:pPr marL="365760" lvl="1" indent="-182880"/>
            <a:r>
              <a:rPr lang="en-US" sz="1200"/>
              <a:t>Info</a:t>
            </a:r>
          </a:p>
          <a:p>
            <a:pPr marL="365760" lvl="1" indent="-182880"/>
            <a:r>
              <a:rPr lang="en-US" sz="1200"/>
              <a:t>Info</a:t>
            </a:r>
          </a:p>
          <a:p>
            <a:pPr marL="0" lvl="0" indent="0">
              <a:buNone/>
            </a:pPr>
            <a:r>
              <a:rPr lang="en-US" sz="1400" b="1">
                <a:solidFill>
                  <a:schemeClr val="accent2"/>
                </a:solidFill>
                <a:latin typeface="Montserrat SemiBold" pitchFamily="2" charset="77"/>
              </a:rPr>
              <a:t>Title here</a:t>
            </a:r>
          </a:p>
          <a:p>
            <a:pPr marL="365760" lvl="1" indent="-182880"/>
            <a:r>
              <a:rPr lang="en-US" sz="1200"/>
              <a:t>Info</a:t>
            </a:r>
          </a:p>
          <a:p>
            <a:pPr marL="365760" lvl="1" indent="-182880"/>
            <a:r>
              <a:rPr lang="en-US" sz="1200"/>
              <a:t>Info</a:t>
            </a:r>
          </a:p>
          <a:p>
            <a:pPr marL="365760" lvl="1" indent="-182880"/>
            <a:r>
              <a:rPr lang="en-US" sz="1200"/>
              <a:t>Info</a:t>
            </a:r>
          </a:p>
        </p:txBody>
      </p:sp>
      <p:sp>
        <p:nvSpPr>
          <p:cNvPr id="14" name="Text Placeholder 4">
            <a:extLst>
              <a:ext uri="{FF2B5EF4-FFF2-40B4-BE49-F238E27FC236}">
                <a16:creationId xmlns:a16="http://schemas.microsoft.com/office/drawing/2014/main" id="{0565A7FD-6ECC-2B19-F619-DA126828DFFB}"/>
              </a:ext>
            </a:extLst>
          </p:cNvPr>
          <p:cNvSpPr>
            <a:spLocks noGrp="1"/>
          </p:cNvSpPr>
          <p:nvPr>
            <p:ph type="body" sz="quarter" idx="11" hasCustomPrompt="1"/>
          </p:nvPr>
        </p:nvSpPr>
        <p:spPr>
          <a:xfrm>
            <a:off x="434566" y="1440287"/>
            <a:ext cx="11235349" cy="367451"/>
          </a:xfrm>
        </p:spPr>
        <p:txBody>
          <a:bodyPr>
            <a:noAutofit/>
          </a:bodyPr>
          <a:lstStyle>
            <a:lvl1pPr marL="0" indent="0">
              <a:buFont typeface="Arial" panose="020B0604020202020204" pitchFamily="34" charset="0"/>
              <a:buNone/>
              <a:defRPr sz="1400" b="1" i="0">
                <a:solidFill>
                  <a:schemeClr val="accent2"/>
                </a:solidFill>
                <a:latin typeface="Montserrat" pitchFamily="2" charset="77"/>
              </a:defRPr>
            </a:lvl1pPr>
            <a:lvl2pPr marL="557213" indent="-214313">
              <a:buFont typeface="Arial" panose="020B0604020202020204" pitchFamily="34" charset="0"/>
              <a:buChar char="•"/>
              <a:defRPr>
                <a:solidFill>
                  <a:srgbClr val="606165"/>
                </a:solidFill>
              </a:defRPr>
            </a:lvl2pPr>
            <a:lvl3pPr marL="857250" indent="-171450">
              <a:buFont typeface="Arial" panose="020B0604020202020204" pitchFamily="34" charset="0"/>
              <a:buChar char="•"/>
              <a:defRPr>
                <a:solidFill>
                  <a:srgbClr val="606165"/>
                </a:solidFill>
              </a:defRPr>
            </a:lvl3pPr>
            <a:lvl4pPr marL="1200150" indent="-171450">
              <a:buFont typeface="Arial" panose="020B0604020202020204" pitchFamily="34" charset="0"/>
              <a:buChar char="•"/>
              <a:defRPr>
                <a:solidFill>
                  <a:srgbClr val="606165"/>
                </a:solidFill>
              </a:defRPr>
            </a:lvl4pPr>
            <a:lvl5pPr marL="1543050" indent="-171450">
              <a:buFont typeface="Arial" panose="020B0604020202020204" pitchFamily="34" charset="0"/>
              <a:buChar char="•"/>
              <a:defRPr>
                <a:solidFill>
                  <a:srgbClr val="606165"/>
                </a:solidFill>
              </a:defRPr>
            </a:lvl5pPr>
          </a:lstStyle>
          <a:p>
            <a:pPr lvl="0"/>
            <a:r>
              <a:rPr lang="en-US"/>
              <a:t>Subtitle Goes Here (if needed) </a:t>
            </a:r>
          </a:p>
        </p:txBody>
      </p:sp>
    </p:spTree>
    <p:extLst>
      <p:ext uri="{BB962C8B-B14F-4D97-AF65-F5344CB8AC3E}">
        <p14:creationId xmlns:p14="http://schemas.microsoft.com/office/powerpoint/2010/main" val="23931743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hree Column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5EFA3-FC1E-4DE4-8F4E-6408E1D0FD99}"/>
              </a:ext>
            </a:extLst>
          </p:cNvPr>
          <p:cNvSpPr>
            <a:spLocks noGrp="1"/>
          </p:cNvSpPr>
          <p:nvPr>
            <p:ph type="title" hasCustomPrompt="1"/>
          </p:nvPr>
        </p:nvSpPr>
        <p:spPr>
          <a:xfrm>
            <a:off x="434566" y="1091891"/>
            <a:ext cx="11235351" cy="286997"/>
          </a:xfrm>
          <a:prstGeom prst="rect">
            <a:avLst/>
          </a:prstGeom>
        </p:spPr>
        <p:txBody>
          <a:bodyPr/>
          <a:lstStyle>
            <a:lvl1pPr>
              <a:defRPr/>
            </a:lvl1pPr>
          </a:lstStyle>
          <a:p>
            <a:r>
              <a:rPr lang="en-US"/>
              <a:t>Title Goes Here</a:t>
            </a:r>
          </a:p>
        </p:txBody>
      </p:sp>
      <p:sp>
        <p:nvSpPr>
          <p:cNvPr id="7" name="Text Placeholder 7">
            <a:extLst>
              <a:ext uri="{FF2B5EF4-FFF2-40B4-BE49-F238E27FC236}">
                <a16:creationId xmlns:a16="http://schemas.microsoft.com/office/drawing/2014/main" id="{68CBAC41-B25F-EC10-3378-C2BF8C03CAC6}"/>
              </a:ext>
            </a:extLst>
          </p:cNvPr>
          <p:cNvSpPr>
            <a:spLocks noGrp="1"/>
          </p:cNvSpPr>
          <p:nvPr>
            <p:ph type="body" sz="quarter" idx="12"/>
          </p:nvPr>
        </p:nvSpPr>
        <p:spPr>
          <a:xfrm>
            <a:off x="2902689" y="216782"/>
            <a:ext cx="8785728" cy="661988"/>
          </a:xfrm>
        </p:spPr>
        <p:txBody>
          <a:bodyPr/>
          <a:lstStyle>
            <a:lvl1pPr marL="0" indent="0" algn="r">
              <a:buNone/>
              <a:defRPr sz="1800">
                <a:solidFill>
                  <a:schemeClr val="tx2"/>
                </a:solidFill>
              </a:defRPr>
            </a:lvl1pPr>
          </a:lstStyle>
          <a:p>
            <a:pPr lvl="0"/>
            <a:endParaRPr lang="en-US"/>
          </a:p>
        </p:txBody>
      </p:sp>
      <p:pic>
        <p:nvPicPr>
          <p:cNvPr id="9" name="Picture 8">
            <a:extLst>
              <a:ext uri="{FF2B5EF4-FFF2-40B4-BE49-F238E27FC236}">
                <a16:creationId xmlns:a16="http://schemas.microsoft.com/office/drawing/2014/main" id="{42EE4B6E-BF83-FD67-A79E-BE88B859290E}"/>
              </a:ext>
            </a:extLst>
          </p:cNvPr>
          <p:cNvPicPr>
            <a:picLocks noChangeAspect="1"/>
          </p:cNvPicPr>
          <p:nvPr userDrawn="1"/>
        </p:nvPicPr>
        <p:blipFill>
          <a:blip r:embed="rId2"/>
          <a:stretch>
            <a:fillRect/>
          </a:stretch>
        </p:blipFill>
        <p:spPr>
          <a:xfrm>
            <a:off x="527196" y="286684"/>
            <a:ext cx="1143000" cy="203200"/>
          </a:xfrm>
          <a:prstGeom prst="rect">
            <a:avLst/>
          </a:prstGeom>
        </p:spPr>
      </p:pic>
      <p:sp>
        <p:nvSpPr>
          <p:cNvPr id="10" name="Text Placeholder 5">
            <a:extLst>
              <a:ext uri="{FF2B5EF4-FFF2-40B4-BE49-F238E27FC236}">
                <a16:creationId xmlns:a16="http://schemas.microsoft.com/office/drawing/2014/main" id="{9E9273F9-EB6C-C5FA-730C-BE99E6573CC2}"/>
              </a:ext>
            </a:extLst>
          </p:cNvPr>
          <p:cNvSpPr>
            <a:spLocks noGrp="1"/>
          </p:cNvSpPr>
          <p:nvPr>
            <p:ph type="body" sz="quarter" idx="13" hasCustomPrompt="1"/>
          </p:nvPr>
        </p:nvSpPr>
        <p:spPr>
          <a:xfrm>
            <a:off x="434566" y="6211287"/>
            <a:ext cx="6939167" cy="365125"/>
          </a:xfrm>
        </p:spPr>
        <p:txBody>
          <a:bodyPr/>
          <a:lstStyle>
            <a:lvl1pPr marL="0" indent="0">
              <a:buNone/>
              <a:defRPr sz="1300"/>
            </a:lvl1pPr>
          </a:lstStyle>
          <a:p>
            <a:r>
              <a:rPr lang="en-US"/>
              <a:t>Disclaimer goes here (if needed)</a:t>
            </a:r>
          </a:p>
        </p:txBody>
      </p:sp>
      <p:sp>
        <p:nvSpPr>
          <p:cNvPr id="11" name="Slide Number Placeholder 4">
            <a:extLst>
              <a:ext uri="{FF2B5EF4-FFF2-40B4-BE49-F238E27FC236}">
                <a16:creationId xmlns:a16="http://schemas.microsoft.com/office/drawing/2014/main" id="{E28E36BC-9A41-6703-20B5-C0D20C349871}"/>
              </a:ext>
            </a:extLst>
          </p:cNvPr>
          <p:cNvSpPr>
            <a:spLocks noGrp="1"/>
          </p:cNvSpPr>
          <p:nvPr>
            <p:ph type="sldNum" sz="quarter" idx="4"/>
          </p:nvPr>
        </p:nvSpPr>
        <p:spPr>
          <a:xfrm>
            <a:off x="11257449" y="6265865"/>
            <a:ext cx="528151" cy="365125"/>
          </a:xfrm>
          <a:prstGeom prst="rect">
            <a:avLst/>
          </a:prstGeom>
        </p:spPr>
        <p:txBody>
          <a:bodyPr vert="horz" lIns="91440" tIns="45720" rIns="91440" bIns="45720" rtlCol="0" anchor="ctr"/>
          <a:lstStyle>
            <a:lvl1pPr algn="ctr">
              <a:defRPr sz="1300" b="1" i="0">
                <a:solidFill>
                  <a:schemeClr val="tx1"/>
                </a:solidFill>
                <a:latin typeface="Montserrat" pitchFamily="2" charset="77"/>
              </a:defRPr>
            </a:lvl1pPr>
          </a:lstStyle>
          <a:p>
            <a:fld id="{71AF279C-F903-5C4F-9E12-139067057548}" type="slidenum">
              <a:rPr lang="en-US" smtClean="0"/>
              <a:pPr/>
              <a:t>‹#›</a:t>
            </a:fld>
            <a:endParaRPr lang="en-US"/>
          </a:p>
        </p:txBody>
      </p:sp>
      <p:sp>
        <p:nvSpPr>
          <p:cNvPr id="12" name="Content Placeholder 2">
            <a:extLst>
              <a:ext uri="{FF2B5EF4-FFF2-40B4-BE49-F238E27FC236}">
                <a16:creationId xmlns:a16="http://schemas.microsoft.com/office/drawing/2014/main" id="{158B32B0-3EFE-5040-C015-9242577EE753}"/>
              </a:ext>
            </a:extLst>
          </p:cNvPr>
          <p:cNvSpPr>
            <a:spLocks noGrp="1"/>
          </p:cNvSpPr>
          <p:nvPr>
            <p:ph idx="14" hasCustomPrompt="1"/>
          </p:nvPr>
        </p:nvSpPr>
        <p:spPr>
          <a:xfrm>
            <a:off x="4302500" y="1715272"/>
            <a:ext cx="3499481" cy="4188332"/>
          </a:xfrm>
        </p:spPr>
        <p:txBody>
          <a:bodyPr/>
          <a:lstStyle>
            <a:lvl1pPr marL="257175" indent="-257175">
              <a:buFont typeface="Arial" panose="020B0604020202020204" pitchFamily="34" charset="0"/>
              <a:buChar char="•"/>
              <a:defRPr/>
            </a:lvl1pPr>
          </a:lstStyle>
          <a:p>
            <a:pPr lvl="0"/>
            <a:r>
              <a:rPr lang="en-US"/>
              <a:t>Title</a:t>
            </a:r>
          </a:p>
          <a:p>
            <a:pPr lvl="1"/>
            <a:r>
              <a:rPr lang="en-US"/>
              <a:t>Bullet 1</a:t>
            </a:r>
          </a:p>
          <a:p>
            <a:pPr lvl="2"/>
            <a:r>
              <a:rPr lang="en-US"/>
              <a:t>Bullet 2</a:t>
            </a:r>
          </a:p>
          <a:p>
            <a:pPr lvl="3"/>
            <a:r>
              <a:rPr lang="en-US"/>
              <a:t>Bullet 3</a:t>
            </a:r>
          </a:p>
          <a:p>
            <a:pPr lvl="4"/>
            <a:r>
              <a:rPr lang="en-US"/>
              <a:t>Bullet 4</a:t>
            </a:r>
          </a:p>
        </p:txBody>
      </p:sp>
      <p:sp>
        <p:nvSpPr>
          <p:cNvPr id="13" name="Content Placeholder 2">
            <a:extLst>
              <a:ext uri="{FF2B5EF4-FFF2-40B4-BE49-F238E27FC236}">
                <a16:creationId xmlns:a16="http://schemas.microsoft.com/office/drawing/2014/main" id="{4725BCCD-FCB0-F046-8FEC-CFDB3D954BB1}"/>
              </a:ext>
            </a:extLst>
          </p:cNvPr>
          <p:cNvSpPr>
            <a:spLocks noGrp="1"/>
          </p:cNvSpPr>
          <p:nvPr>
            <p:ph idx="15" hasCustomPrompt="1"/>
          </p:nvPr>
        </p:nvSpPr>
        <p:spPr>
          <a:xfrm>
            <a:off x="8170436" y="1715272"/>
            <a:ext cx="3499481" cy="4188332"/>
          </a:xfrm>
        </p:spPr>
        <p:txBody>
          <a:bodyPr/>
          <a:lstStyle>
            <a:lvl1pPr marL="257175" indent="-257175">
              <a:buFont typeface="Arial" panose="020B0604020202020204" pitchFamily="34" charset="0"/>
              <a:buChar char="•"/>
              <a:defRPr/>
            </a:lvl1pPr>
          </a:lstStyle>
          <a:p>
            <a:pPr lvl="0"/>
            <a:r>
              <a:rPr lang="en-US"/>
              <a:t>Title</a:t>
            </a:r>
          </a:p>
          <a:p>
            <a:pPr lvl="1"/>
            <a:r>
              <a:rPr lang="en-US"/>
              <a:t>Bullet 1</a:t>
            </a:r>
          </a:p>
          <a:p>
            <a:pPr lvl="2"/>
            <a:r>
              <a:rPr lang="en-US"/>
              <a:t>Bullet 2</a:t>
            </a:r>
          </a:p>
          <a:p>
            <a:pPr lvl="3"/>
            <a:r>
              <a:rPr lang="en-US"/>
              <a:t>Bullet 3</a:t>
            </a:r>
          </a:p>
          <a:p>
            <a:pPr lvl="4"/>
            <a:r>
              <a:rPr lang="en-US"/>
              <a:t>Bullet 4</a:t>
            </a:r>
          </a:p>
        </p:txBody>
      </p:sp>
      <p:sp>
        <p:nvSpPr>
          <p:cNvPr id="14" name="Content Placeholder 2">
            <a:extLst>
              <a:ext uri="{FF2B5EF4-FFF2-40B4-BE49-F238E27FC236}">
                <a16:creationId xmlns:a16="http://schemas.microsoft.com/office/drawing/2014/main" id="{90DC08B6-A867-B82F-28C8-C2B243AD7F34}"/>
              </a:ext>
            </a:extLst>
          </p:cNvPr>
          <p:cNvSpPr>
            <a:spLocks noGrp="1"/>
          </p:cNvSpPr>
          <p:nvPr>
            <p:ph idx="16" hasCustomPrompt="1"/>
          </p:nvPr>
        </p:nvSpPr>
        <p:spPr>
          <a:xfrm>
            <a:off x="434566" y="1724671"/>
            <a:ext cx="3499481" cy="4188332"/>
          </a:xfrm>
        </p:spPr>
        <p:txBody>
          <a:bodyPr/>
          <a:lstStyle>
            <a:lvl1pPr marL="257175" indent="-257175">
              <a:buFont typeface="Arial" panose="020B0604020202020204" pitchFamily="34" charset="0"/>
              <a:buChar char="•"/>
              <a:defRPr/>
            </a:lvl1pPr>
          </a:lstStyle>
          <a:p>
            <a:pPr lvl="0"/>
            <a:r>
              <a:rPr lang="en-US"/>
              <a:t>Title</a:t>
            </a:r>
          </a:p>
          <a:p>
            <a:pPr lvl="1"/>
            <a:r>
              <a:rPr lang="en-US"/>
              <a:t>Bullet 1</a:t>
            </a:r>
          </a:p>
          <a:p>
            <a:pPr lvl="2"/>
            <a:r>
              <a:rPr lang="en-US"/>
              <a:t>Bullet 2</a:t>
            </a:r>
          </a:p>
          <a:p>
            <a:pPr lvl="3"/>
            <a:r>
              <a:rPr lang="en-US"/>
              <a:t>Bullet 3</a:t>
            </a:r>
          </a:p>
          <a:p>
            <a:pPr lvl="4"/>
            <a:r>
              <a:rPr lang="en-US"/>
              <a:t>Bullet 4</a:t>
            </a:r>
          </a:p>
        </p:txBody>
      </p:sp>
    </p:spTree>
    <p:extLst>
      <p:ext uri="{BB962C8B-B14F-4D97-AF65-F5344CB8AC3E}">
        <p14:creationId xmlns:p14="http://schemas.microsoft.com/office/powerpoint/2010/main" val="19362329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ull screen imag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6D48387-1184-0C3C-2C45-6BBB025EC662}"/>
              </a:ext>
            </a:extLst>
          </p:cNvPr>
          <p:cNvSpPr>
            <a:spLocks noGrp="1"/>
          </p:cNvSpPr>
          <p:nvPr>
            <p:ph type="pic" sz="quarter" idx="12"/>
          </p:nvPr>
        </p:nvSpPr>
        <p:spPr>
          <a:xfrm>
            <a:off x="6350" y="-7144"/>
            <a:ext cx="12179300" cy="6872288"/>
          </a:xfrm>
        </p:spPr>
        <p:txBody>
          <a:bodyPr/>
          <a:lstStyle/>
          <a:p>
            <a:r>
              <a:rPr lang="en-US"/>
              <a:t>Click icon to add picture</a:t>
            </a:r>
          </a:p>
        </p:txBody>
      </p:sp>
      <p:sp>
        <p:nvSpPr>
          <p:cNvPr id="4" name="Text Placeholder 7">
            <a:extLst>
              <a:ext uri="{FF2B5EF4-FFF2-40B4-BE49-F238E27FC236}">
                <a16:creationId xmlns:a16="http://schemas.microsoft.com/office/drawing/2014/main" id="{BE839A1C-5FD7-5F92-D9BB-B964DE6AA9B8}"/>
              </a:ext>
            </a:extLst>
          </p:cNvPr>
          <p:cNvSpPr>
            <a:spLocks noGrp="1"/>
          </p:cNvSpPr>
          <p:nvPr>
            <p:ph type="body" sz="quarter" idx="11" hasCustomPrompt="1"/>
          </p:nvPr>
        </p:nvSpPr>
        <p:spPr>
          <a:xfrm>
            <a:off x="2902689" y="216782"/>
            <a:ext cx="8785728" cy="661988"/>
          </a:xfrm>
        </p:spPr>
        <p:txBody>
          <a:bodyPr/>
          <a:lstStyle>
            <a:lvl1pPr marL="0" indent="0" algn="r">
              <a:buNone/>
              <a:defRPr sz="1800">
                <a:solidFill>
                  <a:schemeClr val="tx2"/>
                </a:solidFill>
              </a:defRPr>
            </a:lvl1pPr>
          </a:lstStyle>
          <a:p>
            <a:pPr lvl="0"/>
            <a:r>
              <a:rPr lang="en-US"/>
              <a:t>U.S. 74 Projects Update</a:t>
            </a:r>
          </a:p>
        </p:txBody>
      </p:sp>
      <p:pic>
        <p:nvPicPr>
          <p:cNvPr id="5" name="Picture 4">
            <a:extLst>
              <a:ext uri="{FF2B5EF4-FFF2-40B4-BE49-F238E27FC236}">
                <a16:creationId xmlns:a16="http://schemas.microsoft.com/office/drawing/2014/main" id="{D03035B5-04D4-9F44-D9C3-481B0E3E5868}"/>
              </a:ext>
            </a:extLst>
          </p:cNvPr>
          <p:cNvPicPr>
            <a:picLocks noChangeAspect="1"/>
          </p:cNvPicPr>
          <p:nvPr userDrawn="1"/>
        </p:nvPicPr>
        <p:blipFill>
          <a:blip r:embed="rId2"/>
          <a:stretch>
            <a:fillRect/>
          </a:stretch>
        </p:blipFill>
        <p:spPr>
          <a:xfrm>
            <a:off x="527196" y="286684"/>
            <a:ext cx="1143000" cy="203200"/>
          </a:xfrm>
          <a:prstGeom prst="rect">
            <a:avLst/>
          </a:prstGeom>
        </p:spPr>
      </p:pic>
      <p:sp>
        <p:nvSpPr>
          <p:cNvPr id="10" name="Text Placeholder 5">
            <a:extLst>
              <a:ext uri="{FF2B5EF4-FFF2-40B4-BE49-F238E27FC236}">
                <a16:creationId xmlns:a16="http://schemas.microsoft.com/office/drawing/2014/main" id="{4D56C8A6-333F-60C3-6943-DADF1A594D64}"/>
              </a:ext>
            </a:extLst>
          </p:cNvPr>
          <p:cNvSpPr>
            <a:spLocks noGrp="1"/>
          </p:cNvSpPr>
          <p:nvPr>
            <p:ph type="body" sz="quarter" idx="10" hasCustomPrompt="1"/>
          </p:nvPr>
        </p:nvSpPr>
        <p:spPr>
          <a:xfrm>
            <a:off x="434566" y="6211287"/>
            <a:ext cx="6939167" cy="365125"/>
          </a:xfrm>
        </p:spPr>
        <p:txBody>
          <a:bodyPr/>
          <a:lstStyle>
            <a:lvl1pPr marL="0" indent="0">
              <a:buNone/>
              <a:defRPr sz="1300"/>
            </a:lvl1pPr>
          </a:lstStyle>
          <a:p>
            <a:r>
              <a:rPr lang="en-US"/>
              <a:t>Disclaimer goes here (if needed)</a:t>
            </a:r>
          </a:p>
        </p:txBody>
      </p:sp>
      <p:sp>
        <p:nvSpPr>
          <p:cNvPr id="11" name="Slide Number Placeholder 4">
            <a:extLst>
              <a:ext uri="{FF2B5EF4-FFF2-40B4-BE49-F238E27FC236}">
                <a16:creationId xmlns:a16="http://schemas.microsoft.com/office/drawing/2014/main" id="{18730F42-381E-1CB2-78AB-F2CCCCF80975}"/>
              </a:ext>
            </a:extLst>
          </p:cNvPr>
          <p:cNvSpPr>
            <a:spLocks noGrp="1"/>
          </p:cNvSpPr>
          <p:nvPr>
            <p:ph type="sldNum" sz="quarter" idx="4"/>
          </p:nvPr>
        </p:nvSpPr>
        <p:spPr>
          <a:xfrm>
            <a:off x="11257449" y="6265865"/>
            <a:ext cx="528151" cy="365125"/>
          </a:xfrm>
          <a:prstGeom prst="rect">
            <a:avLst/>
          </a:prstGeom>
        </p:spPr>
        <p:txBody>
          <a:bodyPr vert="horz" lIns="91440" tIns="45720" rIns="91440" bIns="45720" rtlCol="0" anchor="ctr"/>
          <a:lstStyle>
            <a:lvl1pPr algn="ctr">
              <a:defRPr sz="1300" b="1" i="0">
                <a:ln w="3175">
                  <a:noFill/>
                </a:ln>
                <a:solidFill>
                  <a:schemeClr val="tx1"/>
                </a:solidFill>
                <a:latin typeface="Montserrat" pitchFamily="2" charset="77"/>
              </a:defRPr>
            </a:lvl1pPr>
          </a:lstStyle>
          <a:p>
            <a:fld id="{71AF279C-F903-5C4F-9E12-139067057548}" type="slidenum">
              <a:rPr lang="en-US" smtClean="0"/>
              <a:pPr/>
              <a:t>‹#›</a:t>
            </a:fld>
            <a:endParaRPr lang="en-US"/>
          </a:p>
        </p:txBody>
      </p:sp>
    </p:spTree>
    <p:extLst>
      <p:ext uri="{BB962C8B-B14F-4D97-AF65-F5344CB8AC3E}">
        <p14:creationId xmlns:p14="http://schemas.microsoft.com/office/powerpoint/2010/main" val="25614006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ull screen video">
    <p:spTree>
      <p:nvGrpSpPr>
        <p:cNvPr id="1" name=""/>
        <p:cNvGrpSpPr/>
        <p:nvPr/>
      </p:nvGrpSpPr>
      <p:grpSpPr>
        <a:xfrm>
          <a:off x="0" y="0"/>
          <a:ext cx="0" cy="0"/>
          <a:chOff x="0" y="0"/>
          <a:chExt cx="0" cy="0"/>
        </a:xfrm>
      </p:grpSpPr>
      <p:sp>
        <p:nvSpPr>
          <p:cNvPr id="6" name="Media Placeholder 5">
            <a:extLst>
              <a:ext uri="{FF2B5EF4-FFF2-40B4-BE49-F238E27FC236}">
                <a16:creationId xmlns:a16="http://schemas.microsoft.com/office/drawing/2014/main" id="{76B30409-CB74-BDC3-2B3B-848B005CF270}"/>
              </a:ext>
            </a:extLst>
          </p:cNvPr>
          <p:cNvSpPr>
            <a:spLocks noGrp="1"/>
          </p:cNvSpPr>
          <p:nvPr>
            <p:ph type="media" sz="quarter" idx="12"/>
          </p:nvPr>
        </p:nvSpPr>
        <p:spPr>
          <a:xfrm>
            <a:off x="0" y="0"/>
            <a:ext cx="12192000" cy="6858000"/>
          </a:xfrm>
        </p:spPr>
        <p:txBody>
          <a:bodyPr/>
          <a:lstStyle/>
          <a:p>
            <a:r>
              <a:rPr lang="en-US"/>
              <a:t>Click icon to add media</a:t>
            </a:r>
          </a:p>
        </p:txBody>
      </p:sp>
      <p:sp>
        <p:nvSpPr>
          <p:cNvPr id="4" name="Text Placeholder 7">
            <a:extLst>
              <a:ext uri="{FF2B5EF4-FFF2-40B4-BE49-F238E27FC236}">
                <a16:creationId xmlns:a16="http://schemas.microsoft.com/office/drawing/2014/main" id="{BE839A1C-5FD7-5F92-D9BB-B964DE6AA9B8}"/>
              </a:ext>
            </a:extLst>
          </p:cNvPr>
          <p:cNvSpPr>
            <a:spLocks noGrp="1"/>
          </p:cNvSpPr>
          <p:nvPr>
            <p:ph type="body" sz="quarter" idx="11"/>
          </p:nvPr>
        </p:nvSpPr>
        <p:spPr>
          <a:xfrm>
            <a:off x="2902689" y="216782"/>
            <a:ext cx="8785728" cy="661988"/>
          </a:xfrm>
        </p:spPr>
        <p:txBody>
          <a:bodyPr/>
          <a:lstStyle>
            <a:lvl1pPr marL="0" indent="0" algn="r">
              <a:buNone/>
              <a:defRPr sz="1800">
                <a:solidFill>
                  <a:schemeClr val="tx2"/>
                </a:solidFill>
              </a:defRPr>
            </a:lvl1pPr>
          </a:lstStyle>
          <a:p>
            <a:pPr lvl="0"/>
            <a:endParaRPr lang="en-US"/>
          </a:p>
        </p:txBody>
      </p:sp>
      <p:pic>
        <p:nvPicPr>
          <p:cNvPr id="5" name="Picture 4">
            <a:extLst>
              <a:ext uri="{FF2B5EF4-FFF2-40B4-BE49-F238E27FC236}">
                <a16:creationId xmlns:a16="http://schemas.microsoft.com/office/drawing/2014/main" id="{D03035B5-04D4-9F44-D9C3-481B0E3E5868}"/>
              </a:ext>
            </a:extLst>
          </p:cNvPr>
          <p:cNvPicPr>
            <a:picLocks noChangeAspect="1"/>
          </p:cNvPicPr>
          <p:nvPr userDrawn="1"/>
        </p:nvPicPr>
        <p:blipFill>
          <a:blip r:embed="rId2"/>
          <a:stretch>
            <a:fillRect/>
          </a:stretch>
        </p:blipFill>
        <p:spPr>
          <a:xfrm>
            <a:off x="527196" y="286684"/>
            <a:ext cx="1143000" cy="203200"/>
          </a:xfrm>
          <a:prstGeom prst="rect">
            <a:avLst/>
          </a:prstGeom>
        </p:spPr>
      </p:pic>
      <p:sp>
        <p:nvSpPr>
          <p:cNvPr id="10" name="Text Placeholder 5">
            <a:extLst>
              <a:ext uri="{FF2B5EF4-FFF2-40B4-BE49-F238E27FC236}">
                <a16:creationId xmlns:a16="http://schemas.microsoft.com/office/drawing/2014/main" id="{4D56C8A6-333F-60C3-6943-DADF1A594D64}"/>
              </a:ext>
            </a:extLst>
          </p:cNvPr>
          <p:cNvSpPr>
            <a:spLocks noGrp="1"/>
          </p:cNvSpPr>
          <p:nvPr>
            <p:ph type="body" sz="quarter" idx="10" hasCustomPrompt="1"/>
          </p:nvPr>
        </p:nvSpPr>
        <p:spPr>
          <a:xfrm>
            <a:off x="434566" y="6211287"/>
            <a:ext cx="6939167" cy="365125"/>
          </a:xfrm>
        </p:spPr>
        <p:txBody>
          <a:bodyPr/>
          <a:lstStyle>
            <a:lvl1pPr marL="0" indent="0">
              <a:buNone/>
              <a:defRPr sz="1300"/>
            </a:lvl1pPr>
          </a:lstStyle>
          <a:p>
            <a:r>
              <a:rPr lang="en-US"/>
              <a:t>Disclaimer goes here (if needed)</a:t>
            </a:r>
          </a:p>
        </p:txBody>
      </p:sp>
      <p:sp>
        <p:nvSpPr>
          <p:cNvPr id="11" name="Slide Number Placeholder 4">
            <a:extLst>
              <a:ext uri="{FF2B5EF4-FFF2-40B4-BE49-F238E27FC236}">
                <a16:creationId xmlns:a16="http://schemas.microsoft.com/office/drawing/2014/main" id="{18730F42-381E-1CB2-78AB-F2CCCCF80975}"/>
              </a:ext>
            </a:extLst>
          </p:cNvPr>
          <p:cNvSpPr>
            <a:spLocks noGrp="1"/>
          </p:cNvSpPr>
          <p:nvPr>
            <p:ph type="sldNum" sz="quarter" idx="4"/>
          </p:nvPr>
        </p:nvSpPr>
        <p:spPr>
          <a:xfrm>
            <a:off x="11257449" y="6265865"/>
            <a:ext cx="528151" cy="365125"/>
          </a:xfrm>
          <a:prstGeom prst="rect">
            <a:avLst/>
          </a:prstGeom>
        </p:spPr>
        <p:txBody>
          <a:bodyPr vert="horz" lIns="91440" tIns="45720" rIns="91440" bIns="45720" rtlCol="0" anchor="ctr"/>
          <a:lstStyle>
            <a:lvl1pPr algn="ctr">
              <a:defRPr sz="1300" b="1" i="0">
                <a:solidFill>
                  <a:schemeClr val="tx1"/>
                </a:solidFill>
                <a:latin typeface="Montserrat" pitchFamily="2" charset="77"/>
              </a:defRPr>
            </a:lvl1pPr>
          </a:lstStyle>
          <a:p>
            <a:fld id="{71AF279C-F903-5C4F-9E12-139067057548}" type="slidenum">
              <a:rPr lang="en-US" smtClean="0"/>
              <a:pPr/>
              <a:t>‹#›</a:t>
            </a:fld>
            <a:endParaRPr lang="en-US"/>
          </a:p>
        </p:txBody>
      </p:sp>
    </p:spTree>
    <p:extLst>
      <p:ext uri="{BB962C8B-B14F-4D97-AF65-F5344CB8AC3E}">
        <p14:creationId xmlns:p14="http://schemas.microsoft.com/office/powerpoint/2010/main" val="18820974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ur Mission">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005ABE3-E4BD-06AA-A4BD-0D0CA5269A05}"/>
              </a:ext>
            </a:extLst>
          </p:cNvPr>
          <p:cNvPicPr>
            <a:picLocks noChangeAspect="1"/>
          </p:cNvPicPr>
          <p:nvPr userDrawn="1"/>
        </p:nvPicPr>
        <p:blipFill rotWithShape="1">
          <a:blip r:embed="rId2">
            <a:alphaModFix/>
          </a:blip>
          <a:srcRect r="1722" b="16769"/>
          <a:stretch/>
        </p:blipFill>
        <p:spPr>
          <a:xfrm>
            <a:off x="0" y="-9144"/>
            <a:ext cx="12188952" cy="6876288"/>
          </a:xfrm>
          <a:prstGeom prst="rect">
            <a:avLst/>
          </a:prstGeom>
          <a:noFill/>
        </p:spPr>
      </p:pic>
      <p:sp>
        <p:nvSpPr>
          <p:cNvPr id="2" name="Rectangle 1">
            <a:extLst>
              <a:ext uri="{FF2B5EF4-FFF2-40B4-BE49-F238E27FC236}">
                <a16:creationId xmlns:a16="http://schemas.microsoft.com/office/drawing/2014/main" id="{8A090163-A502-DB10-4B99-E0E40D595B31}"/>
              </a:ext>
            </a:extLst>
          </p:cNvPr>
          <p:cNvSpPr/>
          <p:nvPr userDrawn="1"/>
        </p:nvSpPr>
        <p:spPr>
          <a:xfrm>
            <a:off x="0" y="-9144"/>
            <a:ext cx="12192000" cy="6867144"/>
          </a:xfrm>
          <a:prstGeom prst="rect">
            <a:avLst/>
          </a:prstGeom>
          <a:gradFill>
            <a:gsLst>
              <a:gs pos="0">
                <a:schemeClr val="bg1"/>
              </a:gs>
              <a:gs pos="100000">
                <a:schemeClr val="tx2">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4D56C8A6-333F-60C3-6943-DADF1A594D64}"/>
              </a:ext>
            </a:extLst>
          </p:cNvPr>
          <p:cNvSpPr>
            <a:spLocks noGrp="1"/>
          </p:cNvSpPr>
          <p:nvPr>
            <p:ph type="body" sz="quarter" idx="10" hasCustomPrompt="1"/>
          </p:nvPr>
        </p:nvSpPr>
        <p:spPr>
          <a:xfrm>
            <a:off x="434566" y="6211287"/>
            <a:ext cx="6939167" cy="365125"/>
          </a:xfrm>
        </p:spPr>
        <p:txBody>
          <a:bodyPr/>
          <a:lstStyle>
            <a:lvl1pPr marL="0" indent="0">
              <a:buNone/>
              <a:defRPr sz="1300"/>
            </a:lvl1pPr>
          </a:lstStyle>
          <a:p>
            <a:r>
              <a:rPr lang="en-US"/>
              <a:t>Disclaimer goes here (if needed)</a:t>
            </a:r>
          </a:p>
        </p:txBody>
      </p:sp>
      <p:sp>
        <p:nvSpPr>
          <p:cNvPr id="9" name="TextBox 8">
            <a:extLst>
              <a:ext uri="{FF2B5EF4-FFF2-40B4-BE49-F238E27FC236}">
                <a16:creationId xmlns:a16="http://schemas.microsoft.com/office/drawing/2014/main" id="{7A13E765-4A56-97DD-B485-AA5D241F137C}"/>
              </a:ext>
            </a:extLst>
          </p:cNvPr>
          <p:cNvSpPr txBox="1"/>
          <p:nvPr userDrawn="1"/>
        </p:nvSpPr>
        <p:spPr>
          <a:xfrm>
            <a:off x="1229059" y="495185"/>
            <a:ext cx="9733882" cy="2792431"/>
          </a:xfrm>
          <a:prstGeom prst="rect">
            <a:avLst/>
          </a:prstGeom>
          <a:noFill/>
          <a:effectLst/>
        </p:spPr>
        <p:txBody>
          <a:bodyPr wrap="square" rtlCol="0">
            <a:spAutoFit/>
          </a:bodyPr>
          <a:lstStyle/>
          <a:p>
            <a:pPr marL="0" marR="0" algn="ctr">
              <a:lnSpc>
                <a:spcPct val="114000"/>
              </a:lnSpc>
              <a:spcBef>
                <a:spcPts val="0"/>
              </a:spcBef>
              <a:spcAft>
                <a:spcPts val="800"/>
              </a:spcAft>
            </a:pPr>
            <a:r>
              <a:rPr lang="en-US" sz="3800" b="1">
                <a:solidFill>
                  <a:schemeClr val="tx2"/>
                </a:solidFill>
                <a:effectLst/>
                <a:latin typeface="Montserrat" panose="020B0604020202020204" pitchFamily="2" charset="0"/>
                <a:ea typeface="Calibri" panose="020F0502020204030204" pitchFamily="34" charset="0"/>
                <a:cs typeface="Calibri" panose="020F0502020204030204" pitchFamily="34" charset="0"/>
              </a:rPr>
              <a:t>OUR MISSION</a:t>
            </a:r>
          </a:p>
          <a:p>
            <a:pPr marL="0" marR="0" algn="ctr">
              <a:lnSpc>
                <a:spcPct val="114000"/>
              </a:lnSpc>
              <a:spcBef>
                <a:spcPts val="0"/>
              </a:spcBef>
              <a:spcAft>
                <a:spcPts val="800"/>
              </a:spcAft>
            </a:pPr>
            <a:r>
              <a:rPr lang="en-US" sz="2800">
                <a:solidFill>
                  <a:schemeClr val="tx2"/>
                </a:solidFill>
                <a:effectLst/>
                <a:latin typeface="+mn-lt"/>
                <a:ea typeface="Calibri" panose="020F0502020204030204" pitchFamily="34" charset="0"/>
                <a:cs typeface="Calibri" panose="020F0502020204030204" pitchFamily="34" charset="0"/>
              </a:rPr>
              <a:t>Connecting people, products and places</a:t>
            </a:r>
            <a:br>
              <a:rPr lang="en-US" sz="2800">
                <a:solidFill>
                  <a:schemeClr val="tx2"/>
                </a:solidFill>
                <a:effectLst/>
                <a:latin typeface="+mn-lt"/>
                <a:ea typeface="Calibri" panose="020F0502020204030204" pitchFamily="34" charset="0"/>
                <a:cs typeface="Calibri" panose="020F0502020204030204" pitchFamily="34" charset="0"/>
              </a:rPr>
            </a:br>
            <a:r>
              <a:rPr lang="en-US" sz="2800">
                <a:solidFill>
                  <a:schemeClr val="tx2"/>
                </a:solidFill>
                <a:effectLst/>
                <a:latin typeface="+mn-lt"/>
                <a:ea typeface="Calibri" panose="020F0502020204030204" pitchFamily="34" charset="0"/>
                <a:cs typeface="Calibri" panose="020F0502020204030204" pitchFamily="34" charset="0"/>
              </a:rPr>
              <a:t>safely and efficiently with customer focus, accountability and environmental sensitivity to enhance the economy and vitality of North Carolina</a:t>
            </a:r>
            <a:endParaRPr lang="en-US" sz="2800">
              <a:solidFill>
                <a:schemeClr val="tx2"/>
              </a:solidFill>
              <a:effectLst/>
              <a:latin typeface="+mn-lt"/>
              <a:ea typeface="Calibri" panose="020F0502020204030204" pitchFamily="34" charset="0"/>
              <a:cs typeface="Times New Roman" panose="02020603050405020304" pitchFamily="18" charset="0"/>
            </a:endParaRPr>
          </a:p>
        </p:txBody>
      </p:sp>
      <p:pic>
        <p:nvPicPr>
          <p:cNvPr id="12" name="Picture 11">
            <a:extLst>
              <a:ext uri="{FF2B5EF4-FFF2-40B4-BE49-F238E27FC236}">
                <a16:creationId xmlns:a16="http://schemas.microsoft.com/office/drawing/2014/main" id="{F7251470-CC7A-FFE4-FF48-D5BD2FE44EB5}"/>
              </a:ext>
            </a:extLst>
          </p:cNvPr>
          <p:cNvPicPr>
            <a:picLocks noChangeAspect="1"/>
          </p:cNvPicPr>
          <p:nvPr userDrawn="1"/>
        </p:nvPicPr>
        <p:blipFill>
          <a:blip r:embed="rId3"/>
          <a:stretch>
            <a:fillRect/>
          </a:stretch>
        </p:blipFill>
        <p:spPr>
          <a:xfrm>
            <a:off x="5043737" y="3426706"/>
            <a:ext cx="2104526" cy="2104526"/>
          </a:xfrm>
          <a:prstGeom prst="rect">
            <a:avLst/>
          </a:prstGeom>
        </p:spPr>
      </p:pic>
      <p:sp>
        <p:nvSpPr>
          <p:cNvPr id="8" name="Slide Number Placeholder 4">
            <a:extLst>
              <a:ext uri="{FF2B5EF4-FFF2-40B4-BE49-F238E27FC236}">
                <a16:creationId xmlns:a16="http://schemas.microsoft.com/office/drawing/2014/main" id="{EA42ACB7-BE5B-7D25-9496-0BFC7899A06C}"/>
              </a:ext>
            </a:extLst>
          </p:cNvPr>
          <p:cNvSpPr>
            <a:spLocks noGrp="1"/>
          </p:cNvSpPr>
          <p:nvPr>
            <p:ph type="sldNum" sz="quarter" idx="4"/>
          </p:nvPr>
        </p:nvSpPr>
        <p:spPr>
          <a:xfrm>
            <a:off x="11257449" y="6295682"/>
            <a:ext cx="528151" cy="365125"/>
          </a:xfrm>
          <a:prstGeom prst="rect">
            <a:avLst/>
          </a:prstGeom>
        </p:spPr>
        <p:txBody>
          <a:bodyPr vert="horz" lIns="91440" tIns="45720" rIns="91440" bIns="45720" rtlCol="0" anchor="ctr"/>
          <a:lstStyle>
            <a:lvl1pPr algn="ctr">
              <a:defRPr sz="1300" b="1" i="0">
                <a:solidFill>
                  <a:schemeClr val="bg1"/>
                </a:solidFill>
                <a:latin typeface="Montserrat" pitchFamily="2" charset="77"/>
              </a:defRPr>
            </a:lvl1pPr>
          </a:lstStyle>
          <a:p>
            <a:fld id="{71AF279C-F903-5C4F-9E12-139067057548}" type="slidenum">
              <a:rPr lang="en-US" smtClean="0"/>
              <a:pPr/>
              <a:t>‹#›</a:t>
            </a:fld>
            <a:endParaRPr lang="en-US"/>
          </a:p>
        </p:txBody>
      </p:sp>
    </p:spTree>
    <p:extLst>
      <p:ext uri="{BB962C8B-B14F-4D97-AF65-F5344CB8AC3E}">
        <p14:creationId xmlns:p14="http://schemas.microsoft.com/office/powerpoint/2010/main" val="2270664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itle Slide – One Line (printer friend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BA6A1-A578-41C1-8E73-BDD1597F3C58}"/>
              </a:ext>
            </a:extLst>
          </p:cNvPr>
          <p:cNvSpPr>
            <a:spLocks noGrp="1"/>
          </p:cNvSpPr>
          <p:nvPr>
            <p:ph type="ctrTitle" hasCustomPrompt="1"/>
          </p:nvPr>
        </p:nvSpPr>
        <p:spPr>
          <a:xfrm>
            <a:off x="546713" y="2159627"/>
            <a:ext cx="10982679" cy="1655762"/>
          </a:xfrm>
          <a:prstGeom prst="rect">
            <a:avLst/>
          </a:prstGeom>
        </p:spPr>
        <p:txBody>
          <a:bodyPr anchor="b">
            <a:noAutofit/>
          </a:bodyPr>
          <a:lstStyle>
            <a:lvl1pPr algn="l">
              <a:defRPr sz="3800" b="1" i="0">
                <a:solidFill>
                  <a:schemeClr val="tx1"/>
                </a:solidFill>
                <a:latin typeface="Montserrat" pitchFamily="2" charset="77"/>
              </a:defRPr>
            </a:lvl1pPr>
          </a:lstStyle>
          <a:p>
            <a:r>
              <a:rPr lang="en-US"/>
              <a:t>Presentation Title Goes Here</a:t>
            </a:r>
          </a:p>
        </p:txBody>
      </p:sp>
      <p:sp>
        <p:nvSpPr>
          <p:cNvPr id="3" name="Subtitle 2">
            <a:extLst>
              <a:ext uri="{FF2B5EF4-FFF2-40B4-BE49-F238E27FC236}">
                <a16:creationId xmlns:a16="http://schemas.microsoft.com/office/drawing/2014/main" id="{E0AB1A14-16FA-49D0-BA25-AC60DC43EFBA}"/>
              </a:ext>
            </a:extLst>
          </p:cNvPr>
          <p:cNvSpPr>
            <a:spLocks noGrp="1"/>
          </p:cNvSpPr>
          <p:nvPr>
            <p:ph type="subTitle" idx="1" hasCustomPrompt="1"/>
          </p:nvPr>
        </p:nvSpPr>
        <p:spPr>
          <a:xfrm>
            <a:off x="546713" y="3907464"/>
            <a:ext cx="10982679" cy="717525"/>
          </a:xfrm>
        </p:spPr>
        <p:txBody>
          <a:bodyPr>
            <a:noAutofit/>
          </a:bodyPr>
          <a:lstStyle>
            <a:lvl1pPr marL="0" indent="0" algn="l">
              <a:buNone/>
              <a:defRPr sz="1800" b="0" i="0">
                <a:solidFill>
                  <a:schemeClr val="tx1"/>
                </a:solidFill>
                <a:latin typeface="Montserrat Medium" panose="00000600000000000000" pitchFamily="2"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Subtitle or Presenter’s Name</a:t>
            </a:r>
          </a:p>
        </p:txBody>
      </p:sp>
      <p:pic>
        <p:nvPicPr>
          <p:cNvPr id="9" name="Picture 8">
            <a:extLst>
              <a:ext uri="{FF2B5EF4-FFF2-40B4-BE49-F238E27FC236}">
                <a16:creationId xmlns:a16="http://schemas.microsoft.com/office/drawing/2014/main" id="{4B81E5E7-CF95-0F41-AD31-CB3238F92F2D}"/>
              </a:ext>
            </a:extLst>
          </p:cNvPr>
          <p:cNvPicPr>
            <a:picLocks noChangeAspect="1"/>
          </p:cNvPicPr>
          <p:nvPr userDrawn="1"/>
        </p:nvPicPr>
        <p:blipFill>
          <a:blip r:embed="rId2"/>
          <a:srcRect/>
          <a:stretch/>
        </p:blipFill>
        <p:spPr>
          <a:xfrm>
            <a:off x="565347" y="926860"/>
            <a:ext cx="3316974" cy="782656"/>
          </a:xfrm>
          <a:prstGeom prst="rect">
            <a:avLst/>
          </a:prstGeom>
        </p:spPr>
      </p:pic>
      <p:sp>
        <p:nvSpPr>
          <p:cNvPr id="6" name="Text Placeholder 5">
            <a:extLst>
              <a:ext uri="{FF2B5EF4-FFF2-40B4-BE49-F238E27FC236}">
                <a16:creationId xmlns:a16="http://schemas.microsoft.com/office/drawing/2014/main" id="{AD37EE8E-F308-4E1D-CF82-6A6553155209}"/>
              </a:ext>
            </a:extLst>
          </p:cNvPr>
          <p:cNvSpPr>
            <a:spLocks noGrp="1"/>
          </p:cNvSpPr>
          <p:nvPr>
            <p:ph type="body" sz="quarter" idx="10" hasCustomPrompt="1"/>
          </p:nvPr>
        </p:nvSpPr>
        <p:spPr>
          <a:xfrm>
            <a:off x="546714" y="4726174"/>
            <a:ext cx="10982678" cy="345553"/>
          </a:xfrm>
        </p:spPr>
        <p:txBody>
          <a:bodyPr/>
          <a:lstStyle>
            <a:lvl1pPr marL="0" indent="0">
              <a:buNone/>
              <a:defRPr sz="1800">
                <a:solidFill>
                  <a:schemeClr val="tx1"/>
                </a:solidFill>
              </a:defRPr>
            </a:lvl1pPr>
          </a:lstStyle>
          <a:p>
            <a:pPr lvl="0"/>
            <a:r>
              <a:rPr lang="en-US"/>
              <a:t>Date goes here</a:t>
            </a:r>
          </a:p>
        </p:txBody>
      </p:sp>
      <p:sp>
        <p:nvSpPr>
          <p:cNvPr id="14" name="Subtitle 2">
            <a:extLst>
              <a:ext uri="{FF2B5EF4-FFF2-40B4-BE49-F238E27FC236}">
                <a16:creationId xmlns:a16="http://schemas.microsoft.com/office/drawing/2014/main" id="{DE92893C-2F36-1C11-3023-1DBF9FA8CB1F}"/>
              </a:ext>
            </a:extLst>
          </p:cNvPr>
          <p:cNvSpPr txBox="1">
            <a:spLocks/>
          </p:cNvSpPr>
          <p:nvPr userDrawn="1"/>
        </p:nvSpPr>
        <p:spPr>
          <a:xfrm>
            <a:off x="565347" y="5885123"/>
            <a:ext cx="7088134" cy="7175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bg1"/>
                </a:solidFill>
                <a:latin typeface="TransportNewLight_gdi" pitchFamily="2" charset="77"/>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82940"/>
                </a:solidFill>
                <a:latin typeface="TransportNewLight_gdi" pitchFamily="2" charset="77"/>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82940"/>
                </a:solidFill>
                <a:latin typeface="TransportNewLight_gdi" pitchFamily="2" charset="77"/>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82940"/>
                </a:solidFill>
                <a:latin typeface="TransportNewLight_gdi" pitchFamily="2" charset="77"/>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82940"/>
                </a:solidFill>
                <a:latin typeface="TransportNewLight_gdi" pitchFamily="2" charset="77"/>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40000"/>
              </a:lnSpc>
            </a:pPr>
            <a:r>
              <a:rPr lang="en-US" sz="1100" b="0" i="0" kern="1200">
                <a:solidFill>
                  <a:srgbClr val="718594"/>
                </a:solidFill>
                <a:effectLst/>
                <a:latin typeface="Montserrat Light" pitchFamily="2" charset="77"/>
                <a:ea typeface="+mn-ea"/>
                <a:cs typeface="+mn-cs"/>
              </a:rPr>
              <a:t>Connecting people, products and places safely and efficiently with customer focus, accountability and environmental sensitivity to enhance the economy and vitality of North Carolina</a:t>
            </a:r>
            <a:endParaRPr lang="en-US" sz="1100" b="0" i="0">
              <a:solidFill>
                <a:srgbClr val="718594"/>
              </a:solidFill>
              <a:latin typeface="Montserrat Light" pitchFamily="2" charset="77"/>
            </a:endParaRPr>
          </a:p>
        </p:txBody>
      </p:sp>
    </p:spTree>
    <p:extLst>
      <p:ext uri="{BB962C8B-B14F-4D97-AF65-F5344CB8AC3E}">
        <p14:creationId xmlns:p14="http://schemas.microsoft.com/office/powerpoint/2010/main" val="33911388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ur Vision">
    <p:spTree>
      <p:nvGrpSpPr>
        <p:cNvPr id="1" name=""/>
        <p:cNvGrpSpPr/>
        <p:nvPr/>
      </p:nvGrpSpPr>
      <p:grpSpPr>
        <a:xfrm>
          <a:off x="0" y="0"/>
          <a:ext cx="0" cy="0"/>
          <a:chOff x="0" y="0"/>
          <a:chExt cx="0" cy="0"/>
        </a:xfrm>
      </p:grpSpPr>
      <p:pic>
        <p:nvPicPr>
          <p:cNvPr id="14" name="Picture 3">
            <a:extLst>
              <a:ext uri="{FF2B5EF4-FFF2-40B4-BE49-F238E27FC236}">
                <a16:creationId xmlns:a16="http://schemas.microsoft.com/office/drawing/2014/main" id="{136F9094-84F7-01D5-D79F-E4AC328D655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r="9567" b="31978"/>
          <a:stretch>
            <a:fillRect/>
          </a:stretch>
        </p:blipFill>
        <p:spPr bwMode="auto">
          <a:xfrm>
            <a:off x="1588" y="-9525"/>
            <a:ext cx="12188825" cy="687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a:extLst>
              <a:ext uri="{FF2B5EF4-FFF2-40B4-BE49-F238E27FC236}">
                <a16:creationId xmlns:a16="http://schemas.microsoft.com/office/drawing/2014/main" id="{AF052476-E25E-1CEE-6F0B-6A497641C4BC}"/>
              </a:ext>
            </a:extLst>
          </p:cNvPr>
          <p:cNvSpPr txBox="1"/>
          <p:nvPr userDrawn="1"/>
        </p:nvSpPr>
        <p:spPr>
          <a:xfrm>
            <a:off x="1228725" y="2816225"/>
            <a:ext cx="9734550" cy="1811338"/>
          </a:xfrm>
          <a:prstGeom prst="rect">
            <a:avLst/>
          </a:prstGeom>
          <a:noFill/>
        </p:spPr>
        <p:txBody>
          <a:bodyPr>
            <a:spAutoFit/>
          </a:bodyPr>
          <a:lstStyle/>
          <a:p>
            <a:pPr algn="ctr" eaLnBrk="1" fontAlgn="auto" hangingPunct="1">
              <a:lnSpc>
                <a:spcPct val="114000"/>
              </a:lnSpc>
              <a:spcBef>
                <a:spcPts val="0"/>
              </a:spcBef>
              <a:spcAft>
                <a:spcPts val="800"/>
              </a:spcAft>
              <a:defRPr/>
            </a:pPr>
            <a:r>
              <a:rPr lang="en-US" sz="3800" b="1">
                <a:solidFill>
                  <a:schemeClr val="bg1"/>
                </a:solidFill>
                <a:latin typeface="Montserrat" panose="020B0604020202020204" pitchFamily="2" charset="0"/>
                <a:ea typeface="Calibri" panose="020F0502020204030204" pitchFamily="34" charset="0"/>
                <a:cs typeface="Calibri" panose="020F0502020204030204" pitchFamily="34" charset="0"/>
              </a:rPr>
              <a:t>OUR VISION</a:t>
            </a:r>
          </a:p>
          <a:p>
            <a:pPr algn="ctr" eaLnBrk="1" fontAlgn="auto" hangingPunct="1">
              <a:lnSpc>
                <a:spcPct val="114000"/>
              </a:lnSpc>
              <a:spcBef>
                <a:spcPts val="0"/>
              </a:spcBef>
              <a:spcAft>
                <a:spcPts val="800"/>
              </a:spcAft>
              <a:defRPr/>
            </a:pPr>
            <a:r>
              <a:rPr lang="en-US" sz="2800">
                <a:solidFill>
                  <a:schemeClr val="bg1"/>
                </a:solidFill>
                <a:effectLst>
                  <a:outerShdw blurRad="63500" dist="38100" dir="5400000" algn="ctr" rotWithShape="0">
                    <a:schemeClr val="tx1">
                      <a:alpha val="14000"/>
                    </a:schemeClr>
                  </a:outerShdw>
                </a:effectLst>
                <a:latin typeface="+mn-lt"/>
                <a:ea typeface="Calibri" panose="020F0502020204030204" pitchFamily="34" charset="0"/>
                <a:cs typeface="Calibri" panose="020F0502020204030204" pitchFamily="34" charset="0"/>
              </a:rPr>
              <a:t>A global leader in providing</a:t>
            </a:r>
            <a:br>
              <a:rPr lang="en-US" sz="2800">
                <a:solidFill>
                  <a:schemeClr val="bg1"/>
                </a:solidFill>
                <a:effectLst>
                  <a:outerShdw blurRad="63500" dist="38100" dir="5400000" algn="ctr" rotWithShape="0">
                    <a:schemeClr val="tx1">
                      <a:alpha val="14000"/>
                    </a:schemeClr>
                  </a:outerShdw>
                </a:effectLst>
                <a:latin typeface="+mn-lt"/>
                <a:ea typeface="Calibri" panose="020F0502020204030204" pitchFamily="34" charset="0"/>
                <a:cs typeface="Calibri" panose="020F0502020204030204" pitchFamily="34" charset="0"/>
              </a:rPr>
            </a:br>
            <a:r>
              <a:rPr lang="en-US" sz="2800">
                <a:solidFill>
                  <a:schemeClr val="bg1"/>
                </a:solidFill>
                <a:effectLst>
                  <a:outerShdw blurRad="63500" dist="38100" dir="5400000" algn="ctr" rotWithShape="0">
                    <a:schemeClr val="tx1">
                      <a:alpha val="14000"/>
                    </a:schemeClr>
                  </a:outerShdw>
                </a:effectLst>
                <a:latin typeface="+mn-lt"/>
                <a:ea typeface="Calibri" panose="020F0502020204030204" pitchFamily="34" charset="0"/>
                <a:cs typeface="Calibri" panose="020F0502020204030204" pitchFamily="34" charset="0"/>
              </a:rPr>
              <a:t>innovative transportation solutions</a:t>
            </a:r>
            <a:endParaRPr lang="en-US" sz="2800">
              <a:solidFill>
                <a:schemeClr val="bg1"/>
              </a:solidFill>
              <a:effectLst>
                <a:outerShdw blurRad="63500" dist="38100" dir="5400000" algn="ctr" rotWithShape="0">
                  <a:schemeClr val="tx1">
                    <a:alpha val="14000"/>
                  </a:schemeClr>
                </a:outerShdw>
              </a:effectLst>
              <a:latin typeface="+mn-lt"/>
              <a:ea typeface="Calibri" panose="020F0502020204030204" pitchFamily="34" charset="0"/>
              <a:cs typeface="Times New Roman" panose="02020603050405020304" pitchFamily="18" charset="0"/>
            </a:endParaRPr>
          </a:p>
        </p:txBody>
      </p:sp>
      <p:pic>
        <p:nvPicPr>
          <p:cNvPr id="24" name="Picture 15">
            <a:extLst>
              <a:ext uri="{FF2B5EF4-FFF2-40B4-BE49-F238E27FC236}">
                <a16:creationId xmlns:a16="http://schemas.microsoft.com/office/drawing/2014/main" id="{39094D0D-27EC-C22F-D1C5-B53F2BAA887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170488" y="503238"/>
            <a:ext cx="1851025" cy="185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ext Placeholder 5">
            <a:extLst>
              <a:ext uri="{FF2B5EF4-FFF2-40B4-BE49-F238E27FC236}">
                <a16:creationId xmlns:a16="http://schemas.microsoft.com/office/drawing/2014/main" id="{0F3803D7-A7D4-D82F-5654-267F7D652027}"/>
              </a:ext>
            </a:extLst>
          </p:cNvPr>
          <p:cNvSpPr>
            <a:spLocks noGrp="1"/>
          </p:cNvSpPr>
          <p:nvPr>
            <p:ph type="body" sz="quarter" idx="10"/>
          </p:nvPr>
        </p:nvSpPr>
        <p:spPr>
          <a:xfrm>
            <a:off x="434566" y="6211287"/>
            <a:ext cx="6939167" cy="365125"/>
          </a:xfrm>
        </p:spPr>
        <p:txBody>
          <a:bodyPr/>
          <a:lstStyle>
            <a:lvl1pPr marL="0" indent="0">
              <a:buNone/>
              <a:defRPr sz="1300"/>
            </a:lvl1pPr>
          </a:lstStyle>
          <a:p>
            <a:pPr lvl="0"/>
            <a:r>
              <a:rPr lang="en-US"/>
              <a:t>Click to edit Master text styles</a:t>
            </a:r>
          </a:p>
        </p:txBody>
      </p:sp>
      <p:sp>
        <p:nvSpPr>
          <p:cNvPr id="26" name="Slide Number Placeholder 4">
            <a:extLst>
              <a:ext uri="{FF2B5EF4-FFF2-40B4-BE49-F238E27FC236}">
                <a16:creationId xmlns:a16="http://schemas.microsoft.com/office/drawing/2014/main" id="{401519D4-3F1E-90E5-382E-B249EC22EF4E}"/>
              </a:ext>
            </a:extLst>
          </p:cNvPr>
          <p:cNvSpPr>
            <a:spLocks noGrp="1"/>
          </p:cNvSpPr>
          <p:nvPr>
            <p:ph type="sldNum" sz="quarter" idx="11"/>
          </p:nvPr>
        </p:nvSpPr>
        <p:spPr>
          <a:xfrm>
            <a:off x="11256963" y="6265863"/>
            <a:ext cx="528637" cy="365125"/>
          </a:xfrm>
          <a:prstGeom prst="rect">
            <a:avLst/>
          </a:prstGeom>
        </p:spPr>
        <p:txBody>
          <a:bodyPr vert="horz" lIns="91440" tIns="45720" rIns="91440" bIns="45720" rtlCol="0" anchor="ctr"/>
          <a:lstStyle>
            <a:lvl1pPr algn="ctr" eaLnBrk="1" fontAlgn="auto" hangingPunct="1">
              <a:spcBef>
                <a:spcPts val="0"/>
              </a:spcBef>
              <a:spcAft>
                <a:spcPts val="0"/>
              </a:spcAft>
              <a:defRPr sz="1300" b="1" i="0" smtClean="0">
                <a:solidFill>
                  <a:schemeClr val="tx1"/>
                </a:solidFill>
                <a:latin typeface="Montserrat" pitchFamily="2" charset="77"/>
              </a:defRPr>
            </a:lvl1pPr>
          </a:lstStyle>
          <a:p>
            <a:pPr>
              <a:defRPr/>
            </a:pPr>
            <a:fld id="{1EADCA93-67C7-4ADB-B172-95AB102EE876}" type="slidenum">
              <a:rPr lang="en-US"/>
              <a:pPr>
                <a:defRPr/>
              </a:pPr>
              <a:t>‹#›</a:t>
            </a:fld>
            <a:endParaRPr lang="en-US"/>
          </a:p>
        </p:txBody>
      </p:sp>
      <p:grpSp>
        <p:nvGrpSpPr>
          <p:cNvPr id="38" name="Group 37">
            <a:extLst>
              <a:ext uri="{FF2B5EF4-FFF2-40B4-BE49-F238E27FC236}">
                <a16:creationId xmlns:a16="http://schemas.microsoft.com/office/drawing/2014/main" id="{BF151072-697D-AA2D-D044-F22E19E2B5AC}"/>
              </a:ext>
            </a:extLst>
          </p:cNvPr>
          <p:cNvGrpSpPr/>
          <p:nvPr userDrawn="1"/>
        </p:nvGrpSpPr>
        <p:grpSpPr>
          <a:xfrm>
            <a:off x="883047" y="5017950"/>
            <a:ext cx="10425906" cy="1073765"/>
            <a:chOff x="0" y="3200400"/>
            <a:chExt cx="11468100" cy="1181100"/>
          </a:xfrm>
          <a:solidFill>
            <a:srgbClr val="FFFFFF">
              <a:alpha val="37000"/>
            </a:srgbClr>
          </a:solidFill>
        </p:grpSpPr>
        <p:pic>
          <p:nvPicPr>
            <p:cNvPr id="3" name="Graphic 2">
              <a:extLst>
                <a:ext uri="{FF2B5EF4-FFF2-40B4-BE49-F238E27FC236}">
                  <a16:creationId xmlns:a16="http://schemas.microsoft.com/office/drawing/2014/main" id="{95A189DA-0085-3694-ED2E-943D7687F8D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3200400"/>
              <a:ext cx="1181100" cy="1181100"/>
            </a:xfrm>
            <a:prstGeom prst="rect">
              <a:avLst/>
            </a:prstGeom>
          </p:spPr>
        </p:pic>
        <p:pic>
          <p:nvPicPr>
            <p:cNvPr id="5" name="Graphic 4">
              <a:extLst>
                <a:ext uri="{FF2B5EF4-FFF2-40B4-BE49-F238E27FC236}">
                  <a16:creationId xmlns:a16="http://schemas.microsoft.com/office/drawing/2014/main" id="{4927C28A-1FBC-DAE1-BA91-21481D41F490}"/>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469571" y="3200400"/>
              <a:ext cx="1181100" cy="1181100"/>
            </a:xfrm>
            <a:prstGeom prst="rect">
              <a:avLst/>
            </a:prstGeom>
          </p:spPr>
        </p:pic>
        <p:pic>
          <p:nvPicPr>
            <p:cNvPr id="27" name="Graphic 26">
              <a:extLst>
                <a:ext uri="{FF2B5EF4-FFF2-40B4-BE49-F238E27FC236}">
                  <a16:creationId xmlns:a16="http://schemas.microsoft.com/office/drawing/2014/main" id="{B3618775-77CD-13F8-DE27-F9A63AEE74FE}"/>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2939142" y="3200400"/>
              <a:ext cx="1181100" cy="1181100"/>
            </a:xfrm>
            <a:prstGeom prst="rect">
              <a:avLst/>
            </a:prstGeom>
          </p:spPr>
        </p:pic>
        <p:pic>
          <p:nvPicPr>
            <p:cNvPr id="29" name="Graphic 28">
              <a:extLst>
                <a:ext uri="{FF2B5EF4-FFF2-40B4-BE49-F238E27FC236}">
                  <a16:creationId xmlns:a16="http://schemas.microsoft.com/office/drawing/2014/main" id="{05849215-5D51-CA30-952C-392425490EA4}"/>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4408713" y="3200400"/>
              <a:ext cx="1181100" cy="1181100"/>
            </a:xfrm>
            <a:prstGeom prst="rect">
              <a:avLst/>
            </a:prstGeom>
          </p:spPr>
        </p:pic>
        <p:pic>
          <p:nvPicPr>
            <p:cNvPr id="31" name="Graphic 30">
              <a:extLst>
                <a:ext uri="{FF2B5EF4-FFF2-40B4-BE49-F238E27FC236}">
                  <a16:creationId xmlns:a16="http://schemas.microsoft.com/office/drawing/2014/main" id="{7925B1A3-6055-2369-582A-0A370CD2E24B}"/>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5878284" y="3200400"/>
              <a:ext cx="1181100" cy="1181100"/>
            </a:xfrm>
            <a:prstGeom prst="rect">
              <a:avLst/>
            </a:prstGeom>
          </p:spPr>
        </p:pic>
        <p:pic>
          <p:nvPicPr>
            <p:cNvPr id="33" name="Graphic 32">
              <a:extLst>
                <a:ext uri="{FF2B5EF4-FFF2-40B4-BE49-F238E27FC236}">
                  <a16:creationId xmlns:a16="http://schemas.microsoft.com/office/drawing/2014/main" id="{300373BA-B8F4-8C59-CB86-F27BF766426B}"/>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7347855" y="3200400"/>
              <a:ext cx="1181100" cy="1181100"/>
            </a:xfrm>
            <a:prstGeom prst="rect">
              <a:avLst/>
            </a:prstGeom>
          </p:spPr>
        </p:pic>
        <p:pic>
          <p:nvPicPr>
            <p:cNvPr id="35" name="Graphic 34">
              <a:extLst>
                <a:ext uri="{FF2B5EF4-FFF2-40B4-BE49-F238E27FC236}">
                  <a16:creationId xmlns:a16="http://schemas.microsoft.com/office/drawing/2014/main" id="{A978A935-C94E-EE7C-C7BE-07A222867277}"/>
                </a:ext>
              </a:extLst>
            </p:cNvPr>
            <p:cNvPicPr>
              <a:picLocks noChangeAspect="1"/>
            </p:cNvPicPr>
            <p:nvPr userDrawn="1"/>
          </p:nvPicPr>
          <p:blipFill>
            <a:blip r:embed="rId16">
              <a:extLst>
                <a:ext uri="{96DAC541-7B7A-43D3-8B79-37D633B846F1}">
                  <asvg:svgBlip xmlns:asvg="http://schemas.microsoft.com/office/drawing/2016/SVG/main" r:embed="rId17"/>
                </a:ext>
              </a:extLst>
            </a:blip>
            <a:stretch>
              <a:fillRect/>
            </a:stretch>
          </p:blipFill>
          <p:spPr>
            <a:xfrm>
              <a:off x="8817426" y="3200400"/>
              <a:ext cx="1181100" cy="1181100"/>
            </a:xfrm>
            <a:prstGeom prst="rect">
              <a:avLst/>
            </a:prstGeom>
          </p:spPr>
        </p:pic>
        <p:pic>
          <p:nvPicPr>
            <p:cNvPr id="37" name="Graphic 36">
              <a:extLst>
                <a:ext uri="{FF2B5EF4-FFF2-40B4-BE49-F238E27FC236}">
                  <a16:creationId xmlns:a16="http://schemas.microsoft.com/office/drawing/2014/main" id="{7C2EE1F8-7F06-957D-DF59-6D4E2B16D349}"/>
                </a:ext>
              </a:extLst>
            </p:cNvPr>
            <p:cNvPicPr>
              <a:picLocks noChangeAspect="1"/>
            </p:cNvPicPr>
            <p:nvPr userDrawn="1"/>
          </p:nvPicPr>
          <p:blipFill>
            <a:blip r:embed="rId18">
              <a:extLst>
                <a:ext uri="{96DAC541-7B7A-43D3-8B79-37D633B846F1}">
                  <asvg:svgBlip xmlns:asvg="http://schemas.microsoft.com/office/drawing/2016/SVG/main" r:embed="rId19"/>
                </a:ext>
              </a:extLst>
            </a:blip>
            <a:stretch>
              <a:fillRect/>
            </a:stretch>
          </p:blipFill>
          <p:spPr>
            <a:xfrm>
              <a:off x="10287000" y="3200400"/>
              <a:ext cx="1181100" cy="1181100"/>
            </a:xfrm>
            <a:prstGeom prst="rect">
              <a:avLst/>
            </a:prstGeom>
          </p:spPr>
        </p:pic>
      </p:grpSp>
    </p:spTree>
    <p:extLst>
      <p:ext uri="{BB962C8B-B14F-4D97-AF65-F5344CB8AC3E}">
        <p14:creationId xmlns:p14="http://schemas.microsoft.com/office/powerpoint/2010/main" val="36563175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act Us-single or double contact">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5B6EADB7-3CC0-7099-8C49-4EDEA7395E8A}"/>
              </a:ext>
            </a:extLst>
          </p:cNvPr>
          <p:cNvPicPr>
            <a:picLocks noChangeAspect="1"/>
          </p:cNvPicPr>
          <p:nvPr userDrawn="1"/>
        </p:nvPicPr>
        <p:blipFill rotWithShape="1">
          <a:blip r:embed="rId2"/>
          <a:srcRect r="9568" b="31978"/>
          <a:stretch/>
        </p:blipFill>
        <p:spPr>
          <a:xfrm>
            <a:off x="1524" y="-9144"/>
            <a:ext cx="12188952" cy="6876288"/>
          </a:xfrm>
          <a:prstGeom prst="rect">
            <a:avLst/>
          </a:prstGeom>
        </p:spPr>
      </p:pic>
      <p:sp>
        <p:nvSpPr>
          <p:cNvPr id="33" name="Text Placeholder 4">
            <a:extLst>
              <a:ext uri="{FF2B5EF4-FFF2-40B4-BE49-F238E27FC236}">
                <a16:creationId xmlns:a16="http://schemas.microsoft.com/office/drawing/2014/main" id="{D40490E3-9ACA-A37E-B32C-788800F3A69D}"/>
              </a:ext>
            </a:extLst>
          </p:cNvPr>
          <p:cNvSpPr>
            <a:spLocks noGrp="1"/>
          </p:cNvSpPr>
          <p:nvPr>
            <p:ph type="body" sz="quarter" idx="13" hasCustomPrompt="1"/>
          </p:nvPr>
        </p:nvSpPr>
        <p:spPr>
          <a:xfrm>
            <a:off x="965881" y="4462389"/>
            <a:ext cx="3169751" cy="554880"/>
          </a:xfrm>
        </p:spPr>
        <p:txBody>
          <a:bodyPr>
            <a:noAutofit/>
          </a:bodyPr>
          <a:lstStyle>
            <a:lvl1pPr marL="0" indent="0">
              <a:buFont typeface="Arial" panose="020B0604020202020204" pitchFamily="34" charset="0"/>
              <a:buNone/>
              <a:defRPr sz="1800" b="1" i="0">
                <a:solidFill>
                  <a:schemeClr val="bg1"/>
                </a:solidFill>
                <a:latin typeface="Montserrat" pitchFamily="2" charset="77"/>
              </a:defRPr>
            </a:lvl1pPr>
            <a:lvl2pPr marL="557213" indent="-214313">
              <a:buFont typeface="Arial" panose="020B0604020202020204" pitchFamily="34" charset="0"/>
              <a:buChar char="•"/>
              <a:defRPr>
                <a:solidFill>
                  <a:srgbClr val="606165"/>
                </a:solidFill>
              </a:defRPr>
            </a:lvl2pPr>
            <a:lvl3pPr marL="857250" indent="-171450">
              <a:buFont typeface="Arial" panose="020B0604020202020204" pitchFamily="34" charset="0"/>
              <a:buChar char="•"/>
              <a:defRPr>
                <a:solidFill>
                  <a:srgbClr val="606165"/>
                </a:solidFill>
              </a:defRPr>
            </a:lvl3pPr>
            <a:lvl4pPr marL="1200150" indent="-171450">
              <a:buFont typeface="Arial" panose="020B0604020202020204" pitchFamily="34" charset="0"/>
              <a:buChar char="•"/>
              <a:defRPr>
                <a:solidFill>
                  <a:srgbClr val="606165"/>
                </a:solidFill>
              </a:defRPr>
            </a:lvl4pPr>
            <a:lvl5pPr marL="1543050" indent="-171450">
              <a:buFont typeface="Arial" panose="020B0604020202020204" pitchFamily="34" charset="0"/>
              <a:buChar char="•"/>
              <a:defRPr>
                <a:solidFill>
                  <a:srgbClr val="606165"/>
                </a:solidFill>
              </a:defRPr>
            </a:lvl5pPr>
          </a:lstStyle>
          <a:p>
            <a:pPr lvl="0"/>
            <a:r>
              <a:rPr lang="en-US" err="1"/>
              <a:t>ncdot.gov</a:t>
            </a:r>
            <a:endParaRPr lang="en-US"/>
          </a:p>
        </p:txBody>
      </p:sp>
      <p:sp>
        <p:nvSpPr>
          <p:cNvPr id="35" name="TextBox 34">
            <a:extLst>
              <a:ext uri="{FF2B5EF4-FFF2-40B4-BE49-F238E27FC236}">
                <a16:creationId xmlns:a16="http://schemas.microsoft.com/office/drawing/2014/main" id="{2074EDC5-E1D5-BF3A-B15B-FB990EE1C9C7}"/>
              </a:ext>
            </a:extLst>
          </p:cNvPr>
          <p:cNvSpPr txBox="1"/>
          <p:nvPr userDrawn="1"/>
        </p:nvSpPr>
        <p:spPr>
          <a:xfrm>
            <a:off x="950286" y="4964311"/>
            <a:ext cx="1285920" cy="379015"/>
          </a:xfrm>
          <a:prstGeom prst="rect">
            <a:avLst/>
          </a:prstGeom>
          <a:noFill/>
        </p:spPr>
        <p:txBody>
          <a:bodyPr wrap="square" rtlCol="0">
            <a:spAutoFit/>
          </a:bodyPr>
          <a:lstStyle/>
          <a:p>
            <a:pPr>
              <a:lnSpc>
                <a:spcPct val="150000"/>
              </a:lnSpc>
            </a:pPr>
            <a:r>
              <a:rPr lang="en-US" sz="1400" b="0" i="0">
                <a:solidFill>
                  <a:schemeClr val="bg1"/>
                </a:solidFill>
                <a:latin typeface="Montserrat Light" pitchFamily="2" charset="77"/>
              </a:rPr>
              <a:t>@NCDOT</a:t>
            </a:r>
          </a:p>
        </p:txBody>
      </p:sp>
      <p:pic>
        <p:nvPicPr>
          <p:cNvPr id="37" name="Picture 36">
            <a:extLst>
              <a:ext uri="{FF2B5EF4-FFF2-40B4-BE49-F238E27FC236}">
                <a16:creationId xmlns:a16="http://schemas.microsoft.com/office/drawing/2014/main" id="{FE0FCD33-9A5F-5ED3-1EF2-8C55463BD71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74545" y="5090075"/>
            <a:ext cx="260587" cy="211561"/>
          </a:xfrm>
          <a:prstGeom prst="rect">
            <a:avLst/>
          </a:prstGeom>
        </p:spPr>
      </p:pic>
      <p:pic>
        <p:nvPicPr>
          <p:cNvPr id="38" name="Picture 37">
            <a:extLst>
              <a:ext uri="{FF2B5EF4-FFF2-40B4-BE49-F238E27FC236}">
                <a16:creationId xmlns:a16="http://schemas.microsoft.com/office/drawing/2014/main" id="{E61F0A0E-CA22-C649-F088-049632D0FEF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73940" y="4491594"/>
            <a:ext cx="267093" cy="213674"/>
          </a:xfrm>
          <a:prstGeom prst="rect">
            <a:avLst/>
          </a:prstGeom>
        </p:spPr>
      </p:pic>
      <p:pic>
        <p:nvPicPr>
          <p:cNvPr id="39" name="Picture 38">
            <a:extLst>
              <a:ext uri="{FF2B5EF4-FFF2-40B4-BE49-F238E27FC236}">
                <a16:creationId xmlns:a16="http://schemas.microsoft.com/office/drawing/2014/main" id="{1C58AE78-EC8E-6E07-C646-51F69E84701F}"/>
              </a:ext>
            </a:extLst>
          </p:cNvPr>
          <p:cNvPicPr>
            <a:picLocks noChangeAspect="1"/>
          </p:cNvPicPr>
          <p:nvPr userDrawn="1"/>
        </p:nvPicPr>
        <p:blipFill>
          <a:blip r:embed="rId5"/>
          <a:stretch>
            <a:fillRect/>
          </a:stretch>
        </p:blipFill>
        <p:spPr>
          <a:xfrm>
            <a:off x="2368025" y="5530686"/>
            <a:ext cx="260587" cy="260587"/>
          </a:xfrm>
          <a:prstGeom prst="rect">
            <a:avLst/>
          </a:prstGeom>
        </p:spPr>
      </p:pic>
      <p:pic>
        <p:nvPicPr>
          <p:cNvPr id="40" name="Picture 39">
            <a:extLst>
              <a:ext uri="{FF2B5EF4-FFF2-40B4-BE49-F238E27FC236}">
                <a16:creationId xmlns:a16="http://schemas.microsoft.com/office/drawing/2014/main" id="{F9438435-38A5-4D88-608F-C3AD7E30289B}"/>
              </a:ext>
            </a:extLst>
          </p:cNvPr>
          <p:cNvPicPr>
            <a:picLocks noChangeAspect="1"/>
          </p:cNvPicPr>
          <p:nvPr userDrawn="1"/>
        </p:nvPicPr>
        <p:blipFill>
          <a:blip r:embed="rId6"/>
          <a:stretch>
            <a:fillRect/>
          </a:stretch>
        </p:blipFill>
        <p:spPr>
          <a:xfrm>
            <a:off x="2368025" y="5076011"/>
            <a:ext cx="260587" cy="260587"/>
          </a:xfrm>
          <a:prstGeom prst="rect">
            <a:avLst/>
          </a:prstGeom>
        </p:spPr>
      </p:pic>
      <p:pic>
        <p:nvPicPr>
          <p:cNvPr id="41" name="Picture 40">
            <a:extLst>
              <a:ext uri="{FF2B5EF4-FFF2-40B4-BE49-F238E27FC236}">
                <a16:creationId xmlns:a16="http://schemas.microsoft.com/office/drawing/2014/main" id="{24F4BC91-610D-9C86-27A6-2A4CA2C5A0AB}"/>
              </a:ext>
            </a:extLst>
          </p:cNvPr>
          <p:cNvPicPr>
            <a:picLocks noChangeAspect="1"/>
          </p:cNvPicPr>
          <p:nvPr userDrawn="1"/>
        </p:nvPicPr>
        <p:blipFill>
          <a:blip r:embed="rId7"/>
          <a:stretch>
            <a:fillRect/>
          </a:stretch>
        </p:blipFill>
        <p:spPr>
          <a:xfrm>
            <a:off x="673940" y="5522099"/>
            <a:ext cx="295255" cy="290516"/>
          </a:xfrm>
          <a:prstGeom prst="rect">
            <a:avLst/>
          </a:prstGeom>
        </p:spPr>
      </p:pic>
      <p:sp>
        <p:nvSpPr>
          <p:cNvPr id="43" name="TextBox 42">
            <a:extLst>
              <a:ext uri="{FF2B5EF4-FFF2-40B4-BE49-F238E27FC236}">
                <a16:creationId xmlns:a16="http://schemas.microsoft.com/office/drawing/2014/main" id="{2DBE9519-D88E-1749-BDA7-352FC4E514E0}"/>
              </a:ext>
            </a:extLst>
          </p:cNvPr>
          <p:cNvSpPr txBox="1"/>
          <p:nvPr userDrawn="1"/>
        </p:nvSpPr>
        <p:spPr>
          <a:xfrm>
            <a:off x="960118" y="5447286"/>
            <a:ext cx="1285920" cy="358560"/>
          </a:xfrm>
          <a:prstGeom prst="rect">
            <a:avLst/>
          </a:prstGeom>
          <a:noFill/>
        </p:spPr>
        <p:txBody>
          <a:bodyPr wrap="square" rtlCol="0">
            <a:spAutoFit/>
          </a:bodyPr>
          <a:lstStyle/>
          <a:p>
            <a:pPr>
              <a:lnSpc>
                <a:spcPct val="150000"/>
              </a:lnSpc>
            </a:pPr>
            <a:r>
              <a:rPr lang="en-US" sz="1300" b="0" i="0">
                <a:solidFill>
                  <a:schemeClr val="bg1"/>
                </a:solidFill>
                <a:latin typeface="Montserrat Light" pitchFamily="2" charset="77"/>
              </a:rPr>
              <a:t>@NCDOT</a:t>
            </a:r>
          </a:p>
        </p:txBody>
      </p:sp>
      <p:sp>
        <p:nvSpPr>
          <p:cNvPr id="45" name="TextBox 44">
            <a:extLst>
              <a:ext uri="{FF2B5EF4-FFF2-40B4-BE49-F238E27FC236}">
                <a16:creationId xmlns:a16="http://schemas.microsoft.com/office/drawing/2014/main" id="{762154A0-A0B6-D570-EDCA-44FBC3370E33}"/>
              </a:ext>
            </a:extLst>
          </p:cNvPr>
          <p:cNvSpPr txBox="1"/>
          <p:nvPr userDrawn="1"/>
        </p:nvSpPr>
        <p:spPr>
          <a:xfrm>
            <a:off x="2681239" y="5013471"/>
            <a:ext cx="2095931" cy="358560"/>
          </a:xfrm>
          <a:prstGeom prst="rect">
            <a:avLst/>
          </a:prstGeom>
          <a:noFill/>
        </p:spPr>
        <p:txBody>
          <a:bodyPr wrap="square" rtlCol="0">
            <a:spAutoFit/>
          </a:bodyPr>
          <a:lstStyle/>
          <a:p>
            <a:pPr>
              <a:lnSpc>
                <a:spcPct val="150000"/>
              </a:lnSpc>
            </a:pPr>
            <a:r>
              <a:rPr lang="en-US" sz="1300" b="0" i="0">
                <a:solidFill>
                  <a:schemeClr val="bg1"/>
                </a:solidFill>
                <a:latin typeface="Montserrat Light" pitchFamily="2" charset="77"/>
              </a:rPr>
              <a:t>NCDOT</a:t>
            </a:r>
          </a:p>
        </p:txBody>
      </p:sp>
      <p:sp>
        <p:nvSpPr>
          <p:cNvPr id="46" name="TextBox 45">
            <a:extLst>
              <a:ext uri="{FF2B5EF4-FFF2-40B4-BE49-F238E27FC236}">
                <a16:creationId xmlns:a16="http://schemas.microsoft.com/office/drawing/2014/main" id="{DB6C3C3D-1C69-D5D9-E2A0-0B32DFDFEB69}"/>
              </a:ext>
            </a:extLst>
          </p:cNvPr>
          <p:cNvSpPr txBox="1"/>
          <p:nvPr userDrawn="1"/>
        </p:nvSpPr>
        <p:spPr>
          <a:xfrm>
            <a:off x="2681239" y="5435051"/>
            <a:ext cx="2095931" cy="358560"/>
          </a:xfrm>
          <a:prstGeom prst="rect">
            <a:avLst/>
          </a:prstGeom>
          <a:noFill/>
        </p:spPr>
        <p:txBody>
          <a:bodyPr wrap="square" rtlCol="0">
            <a:spAutoFit/>
          </a:bodyPr>
          <a:lstStyle/>
          <a:p>
            <a:pPr>
              <a:lnSpc>
                <a:spcPct val="150000"/>
              </a:lnSpc>
            </a:pPr>
            <a:r>
              <a:rPr lang="en-US" sz="1300" b="0" i="0" err="1">
                <a:solidFill>
                  <a:schemeClr val="bg1"/>
                </a:solidFill>
                <a:latin typeface="Montserrat Light" pitchFamily="2" charset="77"/>
              </a:rPr>
              <a:t>ncdotcom</a:t>
            </a:r>
            <a:endParaRPr lang="en-US" sz="1300" b="0" i="0">
              <a:solidFill>
                <a:schemeClr val="bg1"/>
              </a:solidFill>
              <a:latin typeface="Montserrat Light" pitchFamily="2" charset="77"/>
            </a:endParaRPr>
          </a:p>
        </p:txBody>
      </p:sp>
      <p:sp>
        <p:nvSpPr>
          <p:cNvPr id="49" name="Rectangle 48">
            <a:extLst>
              <a:ext uri="{FF2B5EF4-FFF2-40B4-BE49-F238E27FC236}">
                <a16:creationId xmlns:a16="http://schemas.microsoft.com/office/drawing/2014/main" id="{F47309D4-8481-3F44-1630-D48FFD705643}"/>
              </a:ext>
            </a:extLst>
          </p:cNvPr>
          <p:cNvSpPr/>
          <p:nvPr userDrawn="1"/>
        </p:nvSpPr>
        <p:spPr>
          <a:xfrm>
            <a:off x="1002650" y="2634843"/>
            <a:ext cx="2194560" cy="1077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Montserrat" pitchFamily="2" charset="77"/>
            </a:endParaRPr>
          </a:p>
        </p:txBody>
      </p:sp>
      <p:sp>
        <p:nvSpPr>
          <p:cNvPr id="51" name="Title 1">
            <a:extLst>
              <a:ext uri="{FF2B5EF4-FFF2-40B4-BE49-F238E27FC236}">
                <a16:creationId xmlns:a16="http://schemas.microsoft.com/office/drawing/2014/main" id="{F8D6BC6F-24AE-6EFC-3FAB-C7B63094440C}"/>
              </a:ext>
            </a:extLst>
          </p:cNvPr>
          <p:cNvSpPr txBox="1">
            <a:spLocks/>
          </p:cNvSpPr>
          <p:nvPr userDrawn="1"/>
        </p:nvSpPr>
        <p:spPr>
          <a:xfrm>
            <a:off x="903091" y="1860730"/>
            <a:ext cx="10615448" cy="565249"/>
          </a:xfrm>
          <a:prstGeom prst="rect">
            <a:avLst/>
          </a:prstGeom>
        </p:spPr>
        <p:txBody>
          <a:bodyPr>
            <a:noAutofit/>
          </a:bodyPr>
          <a:lstStyle>
            <a:lvl1pPr algn="l" defTabSz="914400" rtl="0" eaLnBrk="1" latinLnBrk="0" hangingPunct="1">
              <a:lnSpc>
                <a:spcPct val="90000"/>
              </a:lnSpc>
              <a:spcBef>
                <a:spcPct val="0"/>
              </a:spcBef>
              <a:buNone/>
              <a:defRPr sz="4400" b="1" kern="1200">
                <a:solidFill>
                  <a:srgbClr val="082940"/>
                </a:solidFill>
                <a:latin typeface="TransportNewMedium_gdi" pitchFamily="2" charset="77"/>
                <a:ea typeface="+mj-ea"/>
                <a:cs typeface="+mj-cs"/>
              </a:defRPr>
            </a:lvl1pPr>
          </a:lstStyle>
          <a:p>
            <a:r>
              <a:rPr lang="en-US" sz="3800" b="1" i="0">
                <a:solidFill>
                  <a:schemeClr val="bg1"/>
                </a:solidFill>
                <a:latin typeface="Montserrat" pitchFamily="2" charset="77"/>
              </a:rPr>
              <a:t>Contact Us</a:t>
            </a:r>
          </a:p>
        </p:txBody>
      </p:sp>
      <p:sp>
        <p:nvSpPr>
          <p:cNvPr id="3" name="Text Placeholder 2">
            <a:extLst>
              <a:ext uri="{FF2B5EF4-FFF2-40B4-BE49-F238E27FC236}">
                <a16:creationId xmlns:a16="http://schemas.microsoft.com/office/drawing/2014/main" id="{E58E7E8D-E3EF-205A-569A-AC9B67ED51AD}"/>
              </a:ext>
            </a:extLst>
          </p:cNvPr>
          <p:cNvSpPr>
            <a:spLocks noGrp="1"/>
          </p:cNvSpPr>
          <p:nvPr>
            <p:ph type="body" sz="quarter" idx="16" hasCustomPrompt="1"/>
          </p:nvPr>
        </p:nvSpPr>
        <p:spPr>
          <a:xfrm>
            <a:off x="6388100" y="3006725"/>
            <a:ext cx="5478449" cy="422275"/>
          </a:xfrm>
        </p:spPr>
        <p:txBody>
          <a:bodyPr/>
          <a:lstStyle>
            <a:lvl1pPr marL="0" indent="0">
              <a:buNone/>
              <a:defRPr>
                <a:solidFill>
                  <a:schemeClr val="bg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lang="en-US">
                <a:latin typeface="Montserrat" panose="00000800000000000000" pitchFamily="2" charset="0"/>
              </a:rPr>
              <a:t>First Name</a:t>
            </a:r>
          </a:p>
        </p:txBody>
      </p:sp>
      <p:sp>
        <p:nvSpPr>
          <p:cNvPr id="19" name="Text Placeholder 2">
            <a:extLst>
              <a:ext uri="{FF2B5EF4-FFF2-40B4-BE49-F238E27FC236}">
                <a16:creationId xmlns:a16="http://schemas.microsoft.com/office/drawing/2014/main" id="{9E50309F-CA4A-872E-6F4B-BCBD75710DFF}"/>
              </a:ext>
            </a:extLst>
          </p:cNvPr>
          <p:cNvSpPr>
            <a:spLocks noGrp="1"/>
          </p:cNvSpPr>
          <p:nvPr>
            <p:ph type="body" sz="quarter" idx="17" hasCustomPrompt="1"/>
          </p:nvPr>
        </p:nvSpPr>
        <p:spPr>
          <a:xfrm>
            <a:off x="6400800" y="3362325"/>
            <a:ext cx="5478449" cy="422275"/>
          </a:xfrm>
        </p:spPr>
        <p:txBody>
          <a:bodyPr/>
          <a:lstStyle>
            <a:lvl1pPr marL="0" indent="0">
              <a:buNone/>
              <a:defRPr>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lang="en-US">
                <a:latin typeface="+mn-lt"/>
              </a:rPr>
              <a:t>email@ncdot.gov</a:t>
            </a:r>
            <a:endParaRPr lang="en-US">
              <a:latin typeface="Montserrat" panose="00000800000000000000" pitchFamily="2" charset="0"/>
            </a:endParaRPr>
          </a:p>
        </p:txBody>
      </p:sp>
      <p:sp>
        <p:nvSpPr>
          <p:cNvPr id="20" name="Text Placeholder 2">
            <a:extLst>
              <a:ext uri="{FF2B5EF4-FFF2-40B4-BE49-F238E27FC236}">
                <a16:creationId xmlns:a16="http://schemas.microsoft.com/office/drawing/2014/main" id="{441A9FF9-49E4-B375-297A-B2579C25333E}"/>
              </a:ext>
            </a:extLst>
          </p:cNvPr>
          <p:cNvSpPr>
            <a:spLocks noGrp="1"/>
          </p:cNvSpPr>
          <p:nvPr>
            <p:ph type="body" sz="quarter" idx="18" hasCustomPrompt="1"/>
          </p:nvPr>
        </p:nvSpPr>
        <p:spPr>
          <a:xfrm>
            <a:off x="6400800" y="3692525"/>
            <a:ext cx="5478449" cy="422275"/>
          </a:xfrm>
        </p:spPr>
        <p:txBody>
          <a:bodyPr/>
          <a:lstStyle>
            <a:lvl1pPr marL="0" indent="0">
              <a:buNone/>
              <a:defRPr>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lang="en-US">
                <a:latin typeface="+mn-lt"/>
              </a:rPr>
              <a:t>555-555-5555</a:t>
            </a:r>
            <a:endParaRPr lang="en-US">
              <a:latin typeface="Montserrat" panose="00000800000000000000" pitchFamily="2" charset="0"/>
            </a:endParaRPr>
          </a:p>
        </p:txBody>
      </p:sp>
      <p:sp>
        <p:nvSpPr>
          <p:cNvPr id="21" name="Text Placeholder 2">
            <a:extLst>
              <a:ext uri="{FF2B5EF4-FFF2-40B4-BE49-F238E27FC236}">
                <a16:creationId xmlns:a16="http://schemas.microsoft.com/office/drawing/2014/main" id="{E35AF40F-5851-4563-5F25-ECEAB73ACFBE}"/>
              </a:ext>
            </a:extLst>
          </p:cNvPr>
          <p:cNvSpPr>
            <a:spLocks noGrp="1"/>
          </p:cNvSpPr>
          <p:nvPr>
            <p:ph type="body" sz="quarter" idx="19" hasCustomPrompt="1"/>
          </p:nvPr>
        </p:nvSpPr>
        <p:spPr>
          <a:xfrm>
            <a:off x="966636" y="3016003"/>
            <a:ext cx="5270389" cy="422275"/>
          </a:xfrm>
        </p:spPr>
        <p:txBody>
          <a:bodyPr/>
          <a:lstStyle>
            <a:lvl1pPr marL="0" indent="0">
              <a:buNone/>
              <a:defRPr>
                <a:solidFill>
                  <a:schemeClr val="bg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lang="en-US">
                <a:latin typeface="Montserrat" panose="00000800000000000000" pitchFamily="2" charset="0"/>
              </a:rPr>
              <a:t>First Name</a:t>
            </a:r>
          </a:p>
        </p:txBody>
      </p:sp>
      <p:sp>
        <p:nvSpPr>
          <p:cNvPr id="22" name="Text Placeholder 2">
            <a:extLst>
              <a:ext uri="{FF2B5EF4-FFF2-40B4-BE49-F238E27FC236}">
                <a16:creationId xmlns:a16="http://schemas.microsoft.com/office/drawing/2014/main" id="{6586AE87-0038-DBC7-6FCF-3CE4441B3F63}"/>
              </a:ext>
            </a:extLst>
          </p:cNvPr>
          <p:cNvSpPr>
            <a:spLocks noGrp="1"/>
          </p:cNvSpPr>
          <p:nvPr>
            <p:ph type="body" sz="quarter" idx="20" hasCustomPrompt="1"/>
          </p:nvPr>
        </p:nvSpPr>
        <p:spPr>
          <a:xfrm>
            <a:off x="979336" y="3371603"/>
            <a:ext cx="5270389" cy="422275"/>
          </a:xfrm>
        </p:spPr>
        <p:txBody>
          <a:bodyPr/>
          <a:lstStyle>
            <a:lvl1pPr marL="0" indent="0">
              <a:buNone/>
              <a:defRPr>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lang="en-US">
                <a:latin typeface="+mn-lt"/>
              </a:rPr>
              <a:t>email@ncdot.gov</a:t>
            </a:r>
            <a:endParaRPr lang="en-US">
              <a:latin typeface="Montserrat" panose="00000800000000000000" pitchFamily="2" charset="0"/>
            </a:endParaRPr>
          </a:p>
        </p:txBody>
      </p:sp>
      <p:sp>
        <p:nvSpPr>
          <p:cNvPr id="23" name="Text Placeholder 2">
            <a:extLst>
              <a:ext uri="{FF2B5EF4-FFF2-40B4-BE49-F238E27FC236}">
                <a16:creationId xmlns:a16="http://schemas.microsoft.com/office/drawing/2014/main" id="{115F88FC-F83E-2E63-8585-170E5F4A26BC}"/>
              </a:ext>
            </a:extLst>
          </p:cNvPr>
          <p:cNvSpPr>
            <a:spLocks noGrp="1"/>
          </p:cNvSpPr>
          <p:nvPr>
            <p:ph type="body" sz="quarter" idx="21" hasCustomPrompt="1"/>
          </p:nvPr>
        </p:nvSpPr>
        <p:spPr>
          <a:xfrm>
            <a:off x="979336" y="3701803"/>
            <a:ext cx="5270389" cy="422275"/>
          </a:xfrm>
        </p:spPr>
        <p:txBody>
          <a:bodyPr/>
          <a:lstStyle>
            <a:lvl1pPr marL="0" indent="0">
              <a:buNone/>
              <a:defRPr>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lang="en-US">
                <a:latin typeface="+mn-lt"/>
              </a:rPr>
              <a:t>555-555-5555</a:t>
            </a:r>
            <a:endParaRPr lang="en-US">
              <a:latin typeface="Montserrat" panose="00000800000000000000" pitchFamily="2" charset="0"/>
            </a:endParaRPr>
          </a:p>
        </p:txBody>
      </p:sp>
      <p:pic>
        <p:nvPicPr>
          <p:cNvPr id="29" name="Picture 28">
            <a:extLst>
              <a:ext uri="{FF2B5EF4-FFF2-40B4-BE49-F238E27FC236}">
                <a16:creationId xmlns:a16="http://schemas.microsoft.com/office/drawing/2014/main" id="{27EF236B-140B-1B29-58B2-8D0537193027}"/>
              </a:ext>
            </a:extLst>
          </p:cNvPr>
          <p:cNvPicPr>
            <a:picLocks noChangeAspect="1"/>
          </p:cNvPicPr>
          <p:nvPr userDrawn="1"/>
        </p:nvPicPr>
        <p:blipFill>
          <a:blip r:embed="rId8"/>
          <a:stretch>
            <a:fillRect/>
          </a:stretch>
        </p:blipFill>
        <p:spPr>
          <a:xfrm>
            <a:off x="4024293" y="5427173"/>
            <a:ext cx="371032" cy="371032"/>
          </a:xfrm>
          <a:prstGeom prst="rect">
            <a:avLst/>
          </a:prstGeom>
        </p:spPr>
      </p:pic>
      <p:sp>
        <p:nvSpPr>
          <p:cNvPr id="30" name="TextBox 29">
            <a:extLst>
              <a:ext uri="{FF2B5EF4-FFF2-40B4-BE49-F238E27FC236}">
                <a16:creationId xmlns:a16="http://schemas.microsoft.com/office/drawing/2014/main" id="{D5222D86-E4FE-EEE4-2A59-8F4622B61CF5}"/>
              </a:ext>
            </a:extLst>
          </p:cNvPr>
          <p:cNvSpPr txBox="1"/>
          <p:nvPr userDrawn="1"/>
        </p:nvSpPr>
        <p:spPr>
          <a:xfrm>
            <a:off x="4345687" y="5424380"/>
            <a:ext cx="1557650" cy="379078"/>
          </a:xfrm>
          <a:prstGeom prst="rect">
            <a:avLst/>
          </a:prstGeom>
          <a:noFill/>
        </p:spPr>
        <p:txBody>
          <a:bodyPr wrap="square" rtlCol="0">
            <a:spAutoFit/>
          </a:bodyPr>
          <a:lstStyle/>
          <a:p>
            <a:pPr>
              <a:lnSpc>
                <a:spcPct val="150000"/>
              </a:lnSpc>
            </a:pPr>
            <a:r>
              <a:rPr lang="en-US" sz="1400" b="0" i="0" err="1">
                <a:solidFill>
                  <a:schemeClr val="bg1"/>
                </a:solidFill>
                <a:latin typeface="Montserrat Light" pitchFamily="2" charset="77"/>
              </a:rPr>
              <a:t>ncdot_comm</a:t>
            </a:r>
            <a:endParaRPr lang="en-US" sz="1400" b="0" i="0">
              <a:solidFill>
                <a:schemeClr val="bg1"/>
              </a:solidFill>
              <a:latin typeface="Montserrat Light" pitchFamily="2" charset="77"/>
            </a:endParaRPr>
          </a:p>
        </p:txBody>
      </p:sp>
      <p:sp>
        <p:nvSpPr>
          <p:cNvPr id="31" name="TextBox 30">
            <a:extLst>
              <a:ext uri="{FF2B5EF4-FFF2-40B4-BE49-F238E27FC236}">
                <a16:creationId xmlns:a16="http://schemas.microsoft.com/office/drawing/2014/main" id="{E47DAF0D-906E-2DDA-92A9-6FBC4DBBD814}"/>
              </a:ext>
            </a:extLst>
          </p:cNvPr>
          <p:cNvSpPr txBox="1"/>
          <p:nvPr userDrawn="1"/>
        </p:nvSpPr>
        <p:spPr>
          <a:xfrm>
            <a:off x="4345686" y="4983853"/>
            <a:ext cx="2496275" cy="379078"/>
          </a:xfrm>
          <a:prstGeom prst="rect">
            <a:avLst/>
          </a:prstGeom>
          <a:noFill/>
        </p:spPr>
        <p:txBody>
          <a:bodyPr wrap="square" rtlCol="0">
            <a:spAutoFit/>
          </a:bodyPr>
          <a:lstStyle/>
          <a:p>
            <a:pPr>
              <a:lnSpc>
                <a:spcPct val="150000"/>
              </a:lnSpc>
            </a:pPr>
            <a:r>
              <a:rPr lang="en-US" sz="1400" b="0" i="0" err="1">
                <a:solidFill>
                  <a:schemeClr val="bg1"/>
                </a:solidFill>
                <a:latin typeface="Montserrat Light" pitchFamily="2" charset="77"/>
              </a:rPr>
              <a:t>NCDOTcommunications</a:t>
            </a:r>
            <a:endParaRPr lang="en-US" sz="1400" b="0" i="0">
              <a:solidFill>
                <a:schemeClr val="bg1"/>
              </a:solidFill>
              <a:latin typeface="Montserrat Light" pitchFamily="2" charset="77"/>
            </a:endParaRPr>
          </a:p>
        </p:txBody>
      </p:sp>
      <p:pic>
        <p:nvPicPr>
          <p:cNvPr id="32" name="Picture 31">
            <a:extLst>
              <a:ext uri="{FF2B5EF4-FFF2-40B4-BE49-F238E27FC236}">
                <a16:creationId xmlns:a16="http://schemas.microsoft.com/office/drawing/2014/main" id="{466DD490-2713-E904-ADFE-332BC610D904}"/>
              </a:ext>
            </a:extLst>
          </p:cNvPr>
          <p:cNvPicPr>
            <a:picLocks noChangeAspect="1"/>
          </p:cNvPicPr>
          <p:nvPr userDrawn="1"/>
        </p:nvPicPr>
        <p:blipFill>
          <a:blip r:embed="rId9"/>
          <a:stretch>
            <a:fillRect/>
          </a:stretch>
        </p:blipFill>
        <p:spPr>
          <a:xfrm>
            <a:off x="3955682" y="4963572"/>
            <a:ext cx="460808" cy="460808"/>
          </a:xfrm>
          <a:prstGeom prst="rect">
            <a:avLst/>
          </a:prstGeom>
        </p:spPr>
      </p:pic>
    </p:spTree>
    <p:extLst>
      <p:ext uri="{BB962C8B-B14F-4D97-AF65-F5344CB8AC3E}">
        <p14:creationId xmlns:p14="http://schemas.microsoft.com/office/powerpoint/2010/main" val="4194570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act Us-multiple contacts">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FCEC12A7-6A60-5309-4F75-9DC6B1F6C6D1}"/>
              </a:ext>
            </a:extLst>
          </p:cNvPr>
          <p:cNvPicPr>
            <a:picLocks noChangeAspect="1"/>
          </p:cNvPicPr>
          <p:nvPr userDrawn="1"/>
        </p:nvPicPr>
        <p:blipFill rotWithShape="1">
          <a:blip r:embed="rId2"/>
          <a:srcRect r="9568" b="31978"/>
          <a:stretch/>
        </p:blipFill>
        <p:spPr>
          <a:xfrm>
            <a:off x="0" y="-18288"/>
            <a:ext cx="12188952" cy="6876288"/>
          </a:xfrm>
          <a:prstGeom prst="rect">
            <a:avLst/>
          </a:prstGeom>
        </p:spPr>
      </p:pic>
      <p:sp>
        <p:nvSpPr>
          <p:cNvPr id="33" name="Text Placeholder 4">
            <a:extLst>
              <a:ext uri="{FF2B5EF4-FFF2-40B4-BE49-F238E27FC236}">
                <a16:creationId xmlns:a16="http://schemas.microsoft.com/office/drawing/2014/main" id="{D40490E3-9ACA-A37E-B32C-788800F3A69D}"/>
              </a:ext>
            </a:extLst>
          </p:cNvPr>
          <p:cNvSpPr>
            <a:spLocks noGrp="1"/>
          </p:cNvSpPr>
          <p:nvPr>
            <p:ph type="body" sz="quarter" idx="13" hasCustomPrompt="1"/>
          </p:nvPr>
        </p:nvSpPr>
        <p:spPr>
          <a:xfrm>
            <a:off x="965881" y="5036372"/>
            <a:ext cx="3169751" cy="554880"/>
          </a:xfrm>
        </p:spPr>
        <p:txBody>
          <a:bodyPr>
            <a:noAutofit/>
          </a:bodyPr>
          <a:lstStyle>
            <a:lvl1pPr marL="0" indent="0">
              <a:buFont typeface="Arial" panose="020B0604020202020204" pitchFamily="34" charset="0"/>
              <a:buNone/>
              <a:defRPr sz="1800" b="1" i="0">
                <a:solidFill>
                  <a:schemeClr val="bg1"/>
                </a:solidFill>
                <a:latin typeface="Montserrat" panose="00000800000000000000" pitchFamily="2" charset="0"/>
              </a:defRPr>
            </a:lvl1pPr>
            <a:lvl2pPr marL="557213" indent="-214313">
              <a:buFont typeface="Arial" panose="020B0604020202020204" pitchFamily="34" charset="0"/>
              <a:buChar char="•"/>
              <a:defRPr>
                <a:solidFill>
                  <a:srgbClr val="606165"/>
                </a:solidFill>
              </a:defRPr>
            </a:lvl2pPr>
            <a:lvl3pPr marL="857250" indent="-171450">
              <a:buFont typeface="Arial" panose="020B0604020202020204" pitchFamily="34" charset="0"/>
              <a:buChar char="•"/>
              <a:defRPr>
                <a:solidFill>
                  <a:srgbClr val="606165"/>
                </a:solidFill>
              </a:defRPr>
            </a:lvl3pPr>
            <a:lvl4pPr marL="1200150" indent="-171450">
              <a:buFont typeface="Arial" panose="020B0604020202020204" pitchFamily="34" charset="0"/>
              <a:buChar char="•"/>
              <a:defRPr>
                <a:solidFill>
                  <a:srgbClr val="606165"/>
                </a:solidFill>
              </a:defRPr>
            </a:lvl4pPr>
            <a:lvl5pPr marL="1543050" indent="-171450">
              <a:buFont typeface="Arial" panose="020B0604020202020204" pitchFamily="34" charset="0"/>
              <a:buChar char="•"/>
              <a:defRPr>
                <a:solidFill>
                  <a:srgbClr val="606165"/>
                </a:solidFill>
              </a:defRPr>
            </a:lvl5pPr>
          </a:lstStyle>
          <a:p>
            <a:pPr lvl="0"/>
            <a:r>
              <a:rPr lang="en-US" err="1"/>
              <a:t>ncdot.gov</a:t>
            </a:r>
            <a:endParaRPr lang="en-US"/>
          </a:p>
        </p:txBody>
      </p:sp>
      <p:sp>
        <p:nvSpPr>
          <p:cNvPr id="35" name="TextBox 34">
            <a:extLst>
              <a:ext uri="{FF2B5EF4-FFF2-40B4-BE49-F238E27FC236}">
                <a16:creationId xmlns:a16="http://schemas.microsoft.com/office/drawing/2014/main" id="{2074EDC5-E1D5-BF3A-B15B-FB990EE1C9C7}"/>
              </a:ext>
            </a:extLst>
          </p:cNvPr>
          <p:cNvSpPr txBox="1"/>
          <p:nvPr userDrawn="1"/>
        </p:nvSpPr>
        <p:spPr>
          <a:xfrm>
            <a:off x="960118" y="5518630"/>
            <a:ext cx="1285920" cy="379078"/>
          </a:xfrm>
          <a:prstGeom prst="rect">
            <a:avLst/>
          </a:prstGeom>
          <a:noFill/>
        </p:spPr>
        <p:txBody>
          <a:bodyPr wrap="square" rtlCol="0">
            <a:spAutoFit/>
          </a:bodyPr>
          <a:lstStyle/>
          <a:p>
            <a:pPr>
              <a:lnSpc>
                <a:spcPct val="150000"/>
              </a:lnSpc>
            </a:pPr>
            <a:r>
              <a:rPr lang="en-US" sz="1400" b="0" i="0">
                <a:solidFill>
                  <a:schemeClr val="bg1"/>
                </a:solidFill>
                <a:latin typeface="Montserrat Light" pitchFamily="2" charset="77"/>
              </a:rPr>
              <a:t>@NCDOT</a:t>
            </a:r>
          </a:p>
        </p:txBody>
      </p:sp>
      <p:pic>
        <p:nvPicPr>
          <p:cNvPr id="37" name="Picture 36">
            <a:extLst>
              <a:ext uri="{FF2B5EF4-FFF2-40B4-BE49-F238E27FC236}">
                <a16:creationId xmlns:a16="http://schemas.microsoft.com/office/drawing/2014/main" id="{FE0FCD33-9A5F-5ED3-1EF2-8C55463BD71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74545" y="5664058"/>
            <a:ext cx="260587" cy="211561"/>
          </a:xfrm>
          <a:prstGeom prst="rect">
            <a:avLst/>
          </a:prstGeom>
        </p:spPr>
      </p:pic>
      <p:pic>
        <p:nvPicPr>
          <p:cNvPr id="38" name="Picture 37">
            <a:extLst>
              <a:ext uri="{FF2B5EF4-FFF2-40B4-BE49-F238E27FC236}">
                <a16:creationId xmlns:a16="http://schemas.microsoft.com/office/drawing/2014/main" id="{E61F0A0E-CA22-C649-F088-049632D0FEF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73940" y="5065577"/>
            <a:ext cx="267093" cy="213674"/>
          </a:xfrm>
          <a:prstGeom prst="rect">
            <a:avLst/>
          </a:prstGeom>
        </p:spPr>
      </p:pic>
      <p:pic>
        <p:nvPicPr>
          <p:cNvPr id="39" name="Picture 38">
            <a:extLst>
              <a:ext uri="{FF2B5EF4-FFF2-40B4-BE49-F238E27FC236}">
                <a16:creationId xmlns:a16="http://schemas.microsoft.com/office/drawing/2014/main" id="{1C58AE78-EC8E-6E07-C646-51F69E84701F}"/>
              </a:ext>
            </a:extLst>
          </p:cNvPr>
          <p:cNvPicPr>
            <a:picLocks noChangeAspect="1"/>
          </p:cNvPicPr>
          <p:nvPr userDrawn="1"/>
        </p:nvPicPr>
        <p:blipFill>
          <a:blip r:embed="rId5"/>
          <a:stretch>
            <a:fillRect/>
          </a:stretch>
        </p:blipFill>
        <p:spPr>
          <a:xfrm>
            <a:off x="2368025" y="6104669"/>
            <a:ext cx="260587" cy="260587"/>
          </a:xfrm>
          <a:prstGeom prst="rect">
            <a:avLst/>
          </a:prstGeom>
        </p:spPr>
      </p:pic>
      <p:pic>
        <p:nvPicPr>
          <p:cNvPr id="40" name="Picture 39">
            <a:extLst>
              <a:ext uri="{FF2B5EF4-FFF2-40B4-BE49-F238E27FC236}">
                <a16:creationId xmlns:a16="http://schemas.microsoft.com/office/drawing/2014/main" id="{F9438435-38A5-4D88-608F-C3AD7E30289B}"/>
              </a:ext>
            </a:extLst>
          </p:cNvPr>
          <p:cNvPicPr>
            <a:picLocks noChangeAspect="1"/>
          </p:cNvPicPr>
          <p:nvPr userDrawn="1"/>
        </p:nvPicPr>
        <p:blipFill>
          <a:blip r:embed="rId6"/>
          <a:stretch>
            <a:fillRect/>
          </a:stretch>
        </p:blipFill>
        <p:spPr>
          <a:xfrm>
            <a:off x="2368025" y="5649994"/>
            <a:ext cx="260587" cy="260587"/>
          </a:xfrm>
          <a:prstGeom prst="rect">
            <a:avLst/>
          </a:prstGeom>
        </p:spPr>
      </p:pic>
      <p:pic>
        <p:nvPicPr>
          <p:cNvPr id="41" name="Picture 40">
            <a:extLst>
              <a:ext uri="{FF2B5EF4-FFF2-40B4-BE49-F238E27FC236}">
                <a16:creationId xmlns:a16="http://schemas.microsoft.com/office/drawing/2014/main" id="{24F4BC91-610D-9C86-27A6-2A4CA2C5A0AB}"/>
              </a:ext>
            </a:extLst>
          </p:cNvPr>
          <p:cNvPicPr>
            <a:picLocks noChangeAspect="1"/>
          </p:cNvPicPr>
          <p:nvPr userDrawn="1"/>
        </p:nvPicPr>
        <p:blipFill>
          <a:blip r:embed="rId7"/>
          <a:stretch>
            <a:fillRect/>
          </a:stretch>
        </p:blipFill>
        <p:spPr>
          <a:xfrm>
            <a:off x="673940" y="6096082"/>
            <a:ext cx="295255" cy="290516"/>
          </a:xfrm>
          <a:prstGeom prst="rect">
            <a:avLst/>
          </a:prstGeom>
        </p:spPr>
      </p:pic>
      <p:sp>
        <p:nvSpPr>
          <p:cNvPr id="43" name="TextBox 42">
            <a:extLst>
              <a:ext uri="{FF2B5EF4-FFF2-40B4-BE49-F238E27FC236}">
                <a16:creationId xmlns:a16="http://schemas.microsoft.com/office/drawing/2014/main" id="{2DBE9519-D88E-1749-BDA7-352FC4E514E0}"/>
              </a:ext>
            </a:extLst>
          </p:cNvPr>
          <p:cNvSpPr txBox="1"/>
          <p:nvPr userDrawn="1"/>
        </p:nvSpPr>
        <p:spPr>
          <a:xfrm>
            <a:off x="960118" y="5991773"/>
            <a:ext cx="1285920" cy="379078"/>
          </a:xfrm>
          <a:prstGeom prst="rect">
            <a:avLst/>
          </a:prstGeom>
          <a:noFill/>
        </p:spPr>
        <p:txBody>
          <a:bodyPr wrap="square" rtlCol="0">
            <a:spAutoFit/>
          </a:bodyPr>
          <a:lstStyle/>
          <a:p>
            <a:pPr>
              <a:lnSpc>
                <a:spcPct val="150000"/>
              </a:lnSpc>
            </a:pPr>
            <a:r>
              <a:rPr lang="en-US" sz="1400" b="0" i="0">
                <a:solidFill>
                  <a:schemeClr val="bg1"/>
                </a:solidFill>
                <a:latin typeface="Montserrat Light" pitchFamily="2" charset="77"/>
              </a:rPr>
              <a:t>@NCDOT</a:t>
            </a:r>
          </a:p>
        </p:txBody>
      </p:sp>
      <p:sp>
        <p:nvSpPr>
          <p:cNvPr id="45" name="TextBox 44">
            <a:extLst>
              <a:ext uri="{FF2B5EF4-FFF2-40B4-BE49-F238E27FC236}">
                <a16:creationId xmlns:a16="http://schemas.microsoft.com/office/drawing/2014/main" id="{762154A0-A0B6-D570-EDCA-44FBC3370E33}"/>
              </a:ext>
            </a:extLst>
          </p:cNvPr>
          <p:cNvSpPr txBox="1"/>
          <p:nvPr userDrawn="1"/>
        </p:nvSpPr>
        <p:spPr>
          <a:xfrm>
            <a:off x="2681239" y="5576501"/>
            <a:ext cx="2095931" cy="379078"/>
          </a:xfrm>
          <a:prstGeom prst="rect">
            <a:avLst/>
          </a:prstGeom>
          <a:noFill/>
        </p:spPr>
        <p:txBody>
          <a:bodyPr wrap="square" rtlCol="0">
            <a:spAutoFit/>
          </a:bodyPr>
          <a:lstStyle/>
          <a:p>
            <a:pPr>
              <a:lnSpc>
                <a:spcPct val="150000"/>
              </a:lnSpc>
            </a:pPr>
            <a:r>
              <a:rPr lang="en-US" sz="1400" b="0" i="0">
                <a:solidFill>
                  <a:schemeClr val="bg1"/>
                </a:solidFill>
                <a:latin typeface="Montserrat Light" pitchFamily="2" charset="77"/>
              </a:rPr>
              <a:t>NCDOT</a:t>
            </a:r>
          </a:p>
        </p:txBody>
      </p:sp>
      <p:sp>
        <p:nvSpPr>
          <p:cNvPr id="46" name="TextBox 45">
            <a:extLst>
              <a:ext uri="{FF2B5EF4-FFF2-40B4-BE49-F238E27FC236}">
                <a16:creationId xmlns:a16="http://schemas.microsoft.com/office/drawing/2014/main" id="{DB6C3C3D-1C69-D5D9-E2A0-0B32DFDFEB69}"/>
              </a:ext>
            </a:extLst>
          </p:cNvPr>
          <p:cNvSpPr txBox="1"/>
          <p:nvPr userDrawn="1"/>
        </p:nvSpPr>
        <p:spPr>
          <a:xfrm>
            <a:off x="2681240" y="6011958"/>
            <a:ext cx="1191514" cy="379078"/>
          </a:xfrm>
          <a:prstGeom prst="rect">
            <a:avLst/>
          </a:prstGeom>
          <a:noFill/>
        </p:spPr>
        <p:txBody>
          <a:bodyPr wrap="square" rtlCol="0">
            <a:spAutoFit/>
          </a:bodyPr>
          <a:lstStyle/>
          <a:p>
            <a:pPr>
              <a:lnSpc>
                <a:spcPct val="150000"/>
              </a:lnSpc>
            </a:pPr>
            <a:r>
              <a:rPr lang="en-US" sz="1400" b="0" i="0" err="1">
                <a:solidFill>
                  <a:schemeClr val="bg1"/>
                </a:solidFill>
                <a:latin typeface="Montserrat Light" pitchFamily="2" charset="77"/>
              </a:rPr>
              <a:t>ncdotcom</a:t>
            </a:r>
            <a:endParaRPr lang="en-US" sz="1400" b="0" i="0">
              <a:solidFill>
                <a:schemeClr val="bg1"/>
              </a:solidFill>
              <a:latin typeface="Montserrat Light" pitchFamily="2" charset="77"/>
            </a:endParaRPr>
          </a:p>
        </p:txBody>
      </p:sp>
      <p:sp>
        <p:nvSpPr>
          <p:cNvPr id="51" name="Title 1">
            <a:extLst>
              <a:ext uri="{FF2B5EF4-FFF2-40B4-BE49-F238E27FC236}">
                <a16:creationId xmlns:a16="http://schemas.microsoft.com/office/drawing/2014/main" id="{F8D6BC6F-24AE-6EFC-3FAB-C7B63094440C}"/>
              </a:ext>
            </a:extLst>
          </p:cNvPr>
          <p:cNvSpPr txBox="1">
            <a:spLocks/>
          </p:cNvSpPr>
          <p:nvPr userDrawn="1"/>
        </p:nvSpPr>
        <p:spPr>
          <a:xfrm>
            <a:off x="903091" y="787749"/>
            <a:ext cx="10615448" cy="565249"/>
          </a:xfrm>
          <a:prstGeom prst="rect">
            <a:avLst/>
          </a:prstGeom>
        </p:spPr>
        <p:txBody>
          <a:bodyPr>
            <a:noAutofit/>
          </a:bodyPr>
          <a:lstStyle>
            <a:lvl1pPr algn="l" defTabSz="914400" rtl="0" eaLnBrk="1" latinLnBrk="0" hangingPunct="1">
              <a:lnSpc>
                <a:spcPct val="90000"/>
              </a:lnSpc>
              <a:spcBef>
                <a:spcPct val="0"/>
              </a:spcBef>
              <a:buNone/>
              <a:defRPr sz="4400" b="1" kern="1200">
                <a:solidFill>
                  <a:srgbClr val="082940"/>
                </a:solidFill>
                <a:latin typeface="TransportNewMedium_gdi" pitchFamily="2" charset="77"/>
                <a:ea typeface="+mj-ea"/>
                <a:cs typeface="+mj-cs"/>
              </a:defRPr>
            </a:lvl1pPr>
          </a:lstStyle>
          <a:p>
            <a:r>
              <a:rPr lang="en-US" sz="3800" b="1" i="0">
                <a:solidFill>
                  <a:schemeClr val="bg1"/>
                </a:solidFill>
                <a:latin typeface="Montserrat" pitchFamily="2" charset="77"/>
              </a:rPr>
              <a:t>Contact Us</a:t>
            </a:r>
          </a:p>
        </p:txBody>
      </p:sp>
      <p:sp>
        <p:nvSpPr>
          <p:cNvPr id="18" name="Text Placeholder 2">
            <a:extLst>
              <a:ext uri="{FF2B5EF4-FFF2-40B4-BE49-F238E27FC236}">
                <a16:creationId xmlns:a16="http://schemas.microsoft.com/office/drawing/2014/main" id="{69F11D5A-4FEB-BBF6-91A9-4F1E2F2906F8}"/>
              </a:ext>
            </a:extLst>
          </p:cNvPr>
          <p:cNvSpPr>
            <a:spLocks noGrp="1"/>
          </p:cNvSpPr>
          <p:nvPr>
            <p:ph type="body" sz="quarter" idx="16" hasCustomPrompt="1"/>
          </p:nvPr>
        </p:nvSpPr>
        <p:spPr>
          <a:xfrm>
            <a:off x="6388100" y="2211592"/>
            <a:ext cx="5478449" cy="422275"/>
          </a:xfrm>
        </p:spPr>
        <p:txBody>
          <a:bodyPr/>
          <a:lstStyle>
            <a:lvl1pPr marL="0" indent="0">
              <a:buNone/>
              <a:defRPr>
                <a:solidFill>
                  <a:schemeClr val="bg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lang="en-US">
                <a:latin typeface="Montserrat" panose="00000800000000000000" pitchFamily="2" charset="0"/>
              </a:rPr>
              <a:t>First Name</a:t>
            </a:r>
          </a:p>
        </p:txBody>
      </p:sp>
      <p:sp>
        <p:nvSpPr>
          <p:cNvPr id="19" name="Text Placeholder 2">
            <a:extLst>
              <a:ext uri="{FF2B5EF4-FFF2-40B4-BE49-F238E27FC236}">
                <a16:creationId xmlns:a16="http://schemas.microsoft.com/office/drawing/2014/main" id="{3E6E0B6A-9555-DA49-784C-6C760FD19C64}"/>
              </a:ext>
            </a:extLst>
          </p:cNvPr>
          <p:cNvSpPr>
            <a:spLocks noGrp="1"/>
          </p:cNvSpPr>
          <p:nvPr>
            <p:ph type="body" sz="quarter" idx="17" hasCustomPrompt="1"/>
          </p:nvPr>
        </p:nvSpPr>
        <p:spPr>
          <a:xfrm>
            <a:off x="6400800" y="2567192"/>
            <a:ext cx="5478449" cy="422275"/>
          </a:xfrm>
        </p:spPr>
        <p:txBody>
          <a:bodyPr/>
          <a:lstStyle>
            <a:lvl1pPr marL="0" indent="0">
              <a:buNone/>
              <a:defRPr>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lang="en-US">
                <a:latin typeface="+mn-lt"/>
              </a:rPr>
              <a:t>email@ncdot.gov</a:t>
            </a:r>
            <a:endParaRPr lang="en-US">
              <a:latin typeface="Montserrat" panose="00000800000000000000" pitchFamily="2" charset="0"/>
            </a:endParaRPr>
          </a:p>
        </p:txBody>
      </p:sp>
      <p:sp>
        <p:nvSpPr>
          <p:cNvPr id="20" name="Text Placeholder 2">
            <a:extLst>
              <a:ext uri="{FF2B5EF4-FFF2-40B4-BE49-F238E27FC236}">
                <a16:creationId xmlns:a16="http://schemas.microsoft.com/office/drawing/2014/main" id="{D09CF7C7-F084-1E90-A274-23C1E2C45094}"/>
              </a:ext>
            </a:extLst>
          </p:cNvPr>
          <p:cNvSpPr>
            <a:spLocks noGrp="1"/>
          </p:cNvSpPr>
          <p:nvPr>
            <p:ph type="body" sz="quarter" idx="18" hasCustomPrompt="1"/>
          </p:nvPr>
        </p:nvSpPr>
        <p:spPr>
          <a:xfrm>
            <a:off x="6400800" y="2897392"/>
            <a:ext cx="5478449" cy="422275"/>
          </a:xfrm>
        </p:spPr>
        <p:txBody>
          <a:bodyPr/>
          <a:lstStyle>
            <a:lvl1pPr marL="0" indent="0">
              <a:buNone/>
              <a:defRPr>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lang="en-US">
                <a:latin typeface="+mn-lt"/>
              </a:rPr>
              <a:t>555-555-5555</a:t>
            </a:r>
            <a:endParaRPr lang="en-US">
              <a:latin typeface="Montserrat" panose="00000800000000000000" pitchFamily="2" charset="0"/>
            </a:endParaRPr>
          </a:p>
        </p:txBody>
      </p:sp>
      <p:sp>
        <p:nvSpPr>
          <p:cNvPr id="21" name="Text Placeholder 2">
            <a:extLst>
              <a:ext uri="{FF2B5EF4-FFF2-40B4-BE49-F238E27FC236}">
                <a16:creationId xmlns:a16="http://schemas.microsoft.com/office/drawing/2014/main" id="{88447BFA-DE12-941E-40CA-BF5E53CF464D}"/>
              </a:ext>
            </a:extLst>
          </p:cNvPr>
          <p:cNvSpPr>
            <a:spLocks noGrp="1"/>
          </p:cNvSpPr>
          <p:nvPr>
            <p:ph type="body" sz="quarter" idx="19" hasCustomPrompt="1"/>
          </p:nvPr>
        </p:nvSpPr>
        <p:spPr>
          <a:xfrm>
            <a:off x="966636" y="2220870"/>
            <a:ext cx="5270389" cy="422275"/>
          </a:xfrm>
        </p:spPr>
        <p:txBody>
          <a:bodyPr/>
          <a:lstStyle>
            <a:lvl1pPr marL="0" indent="0">
              <a:buNone/>
              <a:defRPr>
                <a:solidFill>
                  <a:schemeClr val="bg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lang="en-US">
                <a:latin typeface="Montserrat" panose="00000800000000000000" pitchFamily="2" charset="0"/>
              </a:rPr>
              <a:t>First Name</a:t>
            </a:r>
          </a:p>
        </p:txBody>
      </p:sp>
      <p:sp>
        <p:nvSpPr>
          <p:cNvPr id="22" name="Text Placeholder 2">
            <a:extLst>
              <a:ext uri="{FF2B5EF4-FFF2-40B4-BE49-F238E27FC236}">
                <a16:creationId xmlns:a16="http://schemas.microsoft.com/office/drawing/2014/main" id="{1812400E-BF6F-8783-F408-8F7A155DFBA5}"/>
              </a:ext>
            </a:extLst>
          </p:cNvPr>
          <p:cNvSpPr>
            <a:spLocks noGrp="1"/>
          </p:cNvSpPr>
          <p:nvPr>
            <p:ph type="body" sz="quarter" idx="20" hasCustomPrompt="1"/>
          </p:nvPr>
        </p:nvSpPr>
        <p:spPr>
          <a:xfrm>
            <a:off x="979336" y="2576470"/>
            <a:ext cx="5270389" cy="422275"/>
          </a:xfrm>
        </p:spPr>
        <p:txBody>
          <a:bodyPr/>
          <a:lstStyle>
            <a:lvl1pPr marL="0" indent="0">
              <a:buNone/>
              <a:defRPr>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lang="en-US">
                <a:latin typeface="+mn-lt"/>
              </a:rPr>
              <a:t>email@ncdot.gov</a:t>
            </a:r>
            <a:endParaRPr lang="en-US">
              <a:latin typeface="Montserrat" panose="00000800000000000000" pitchFamily="2" charset="0"/>
            </a:endParaRPr>
          </a:p>
        </p:txBody>
      </p:sp>
      <p:sp>
        <p:nvSpPr>
          <p:cNvPr id="23" name="Text Placeholder 2">
            <a:extLst>
              <a:ext uri="{FF2B5EF4-FFF2-40B4-BE49-F238E27FC236}">
                <a16:creationId xmlns:a16="http://schemas.microsoft.com/office/drawing/2014/main" id="{4CB7CE07-E032-17E1-4B48-2DCEB6CEA0F9}"/>
              </a:ext>
            </a:extLst>
          </p:cNvPr>
          <p:cNvSpPr>
            <a:spLocks noGrp="1"/>
          </p:cNvSpPr>
          <p:nvPr>
            <p:ph type="body" sz="quarter" idx="21" hasCustomPrompt="1"/>
          </p:nvPr>
        </p:nvSpPr>
        <p:spPr>
          <a:xfrm>
            <a:off x="979336" y="2906670"/>
            <a:ext cx="5270389" cy="422275"/>
          </a:xfrm>
        </p:spPr>
        <p:txBody>
          <a:bodyPr/>
          <a:lstStyle>
            <a:lvl1pPr marL="0" indent="0">
              <a:buNone/>
              <a:defRPr>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lang="en-US">
                <a:latin typeface="+mn-lt"/>
              </a:rPr>
              <a:t>555-555-5555</a:t>
            </a:r>
            <a:endParaRPr lang="en-US">
              <a:latin typeface="Montserrat" panose="00000800000000000000" pitchFamily="2" charset="0"/>
            </a:endParaRPr>
          </a:p>
        </p:txBody>
      </p:sp>
      <p:sp>
        <p:nvSpPr>
          <p:cNvPr id="24" name="Text Placeholder 2">
            <a:extLst>
              <a:ext uri="{FF2B5EF4-FFF2-40B4-BE49-F238E27FC236}">
                <a16:creationId xmlns:a16="http://schemas.microsoft.com/office/drawing/2014/main" id="{7F6FA4CB-8448-54E5-1AB1-024A076BC461}"/>
              </a:ext>
            </a:extLst>
          </p:cNvPr>
          <p:cNvSpPr>
            <a:spLocks noGrp="1"/>
          </p:cNvSpPr>
          <p:nvPr>
            <p:ph type="body" sz="quarter" idx="22" hasCustomPrompt="1"/>
          </p:nvPr>
        </p:nvSpPr>
        <p:spPr>
          <a:xfrm>
            <a:off x="6389424" y="3715720"/>
            <a:ext cx="5478449" cy="422275"/>
          </a:xfrm>
        </p:spPr>
        <p:txBody>
          <a:bodyPr/>
          <a:lstStyle>
            <a:lvl1pPr marL="0" indent="0">
              <a:buNone/>
              <a:defRPr>
                <a:solidFill>
                  <a:schemeClr val="bg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lang="en-US">
                <a:latin typeface="Montserrat" panose="00000800000000000000" pitchFamily="2" charset="0"/>
              </a:rPr>
              <a:t>First Name</a:t>
            </a:r>
          </a:p>
        </p:txBody>
      </p:sp>
      <p:sp>
        <p:nvSpPr>
          <p:cNvPr id="25" name="Text Placeholder 2">
            <a:extLst>
              <a:ext uri="{FF2B5EF4-FFF2-40B4-BE49-F238E27FC236}">
                <a16:creationId xmlns:a16="http://schemas.microsoft.com/office/drawing/2014/main" id="{FAF53386-09F0-DD8F-CBAC-2BC78CE38718}"/>
              </a:ext>
            </a:extLst>
          </p:cNvPr>
          <p:cNvSpPr>
            <a:spLocks noGrp="1"/>
          </p:cNvSpPr>
          <p:nvPr>
            <p:ph type="body" sz="quarter" idx="23" hasCustomPrompt="1"/>
          </p:nvPr>
        </p:nvSpPr>
        <p:spPr>
          <a:xfrm>
            <a:off x="6402124" y="4071320"/>
            <a:ext cx="5478449" cy="422275"/>
          </a:xfrm>
        </p:spPr>
        <p:txBody>
          <a:bodyPr/>
          <a:lstStyle>
            <a:lvl1pPr marL="0" indent="0">
              <a:buNone/>
              <a:defRPr>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lang="en-US">
                <a:latin typeface="+mn-lt"/>
              </a:rPr>
              <a:t>email@ncdot.gov</a:t>
            </a:r>
            <a:endParaRPr lang="en-US">
              <a:latin typeface="Montserrat" panose="00000800000000000000" pitchFamily="2" charset="0"/>
            </a:endParaRPr>
          </a:p>
        </p:txBody>
      </p:sp>
      <p:sp>
        <p:nvSpPr>
          <p:cNvPr id="26" name="Text Placeholder 2">
            <a:extLst>
              <a:ext uri="{FF2B5EF4-FFF2-40B4-BE49-F238E27FC236}">
                <a16:creationId xmlns:a16="http://schemas.microsoft.com/office/drawing/2014/main" id="{07F96E98-B0E9-BF73-40B2-0C0B0CE00A1F}"/>
              </a:ext>
            </a:extLst>
          </p:cNvPr>
          <p:cNvSpPr>
            <a:spLocks noGrp="1"/>
          </p:cNvSpPr>
          <p:nvPr>
            <p:ph type="body" sz="quarter" idx="24" hasCustomPrompt="1"/>
          </p:nvPr>
        </p:nvSpPr>
        <p:spPr>
          <a:xfrm>
            <a:off x="6402124" y="4401520"/>
            <a:ext cx="5478449" cy="422275"/>
          </a:xfrm>
        </p:spPr>
        <p:txBody>
          <a:bodyPr/>
          <a:lstStyle>
            <a:lvl1pPr marL="0" indent="0">
              <a:buNone/>
              <a:defRPr>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lang="en-US">
                <a:latin typeface="+mn-lt"/>
              </a:rPr>
              <a:t>555-555-5555</a:t>
            </a:r>
            <a:endParaRPr lang="en-US">
              <a:latin typeface="Montserrat" panose="00000800000000000000" pitchFamily="2" charset="0"/>
            </a:endParaRPr>
          </a:p>
        </p:txBody>
      </p:sp>
      <p:sp>
        <p:nvSpPr>
          <p:cNvPr id="27" name="Text Placeholder 2">
            <a:extLst>
              <a:ext uri="{FF2B5EF4-FFF2-40B4-BE49-F238E27FC236}">
                <a16:creationId xmlns:a16="http://schemas.microsoft.com/office/drawing/2014/main" id="{EB65B44E-65D7-CFB1-116E-98AD7316142B}"/>
              </a:ext>
            </a:extLst>
          </p:cNvPr>
          <p:cNvSpPr>
            <a:spLocks noGrp="1"/>
          </p:cNvSpPr>
          <p:nvPr>
            <p:ph type="body" sz="quarter" idx="25" hasCustomPrompt="1"/>
          </p:nvPr>
        </p:nvSpPr>
        <p:spPr>
          <a:xfrm>
            <a:off x="967960" y="3724998"/>
            <a:ext cx="5270389" cy="422275"/>
          </a:xfrm>
        </p:spPr>
        <p:txBody>
          <a:bodyPr/>
          <a:lstStyle>
            <a:lvl1pPr marL="0" indent="0">
              <a:buNone/>
              <a:defRPr>
                <a:solidFill>
                  <a:schemeClr val="bg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lang="en-US">
                <a:latin typeface="Montserrat" panose="00000800000000000000" pitchFamily="2" charset="0"/>
              </a:rPr>
              <a:t>First Name</a:t>
            </a:r>
          </a:p>
        </p:txBody>
      </p:sp>
      <p:sp>
        <p:nvSpPr>
          <p:cNvPr id="28" name="Text Placeholder 2">
            <a:extLst>
              <a:ext uri="{FF2B5EF4-FFF2-40B4-BE49-F238E27FC236}">
                <a16:creationId xmlns:a16="http://schemas.microsoft.com/office/drawing/2014/main" id="{54B561C0-E762-B1DF-A145-734BB98BB480}"/>
              </a:ext>
            </a:extLst>
          </p:cNvPr>
          <p:cNvSpPr>
            <a:spLocks noGrp="1"/>
          </p:cNvSpPr>
          <p:nvPr>
            <p:ph type="body" sz="quarter" idx="26" hasCustomPrompt="1"/>
          </p:nvPr>
        </p:nvSpPr>
        <p:spPr>
          <a:xfrm>
            <a:off x="980660" y="4080598"/>
            <a:ext cx="5270389" cy="422275"/>
          </a:xfrm>
        </p:spPr>
        <p:txBody>
          <a:bodyPr/>
          <a:lstStyle>
            <a:lvl1pPr marL="0" indent="0">
              <a:buNone/>
              <a:defRPr>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lang="en-US">
                <a:latin typeface="+mn-lt"/>
              </a:rPr>
              <a:t>email@ncdot.gov</a:t>
            </a:r>
            <a:endParaRPr lang="en-US">
              <a:latin typeface="Montserrat" panose="00000800000000000000" pitchFamily="2" charset="0"/>
            </a:endParaRPr>
          </a:p>
        </p:txBody>
      </p:sp>
      <p:sp>
        <p:nvSpPr>
          <p:cNvPr id="29" name="Text Placeholder 2">
            <a:extLst>
              <a:ext uri="{FF2B5EF4-FFF2-40B4-BE49-F238E27FC236}">
                <a16:creationId xmlns:a16="http://schemas.microsoft.com/office/drawing/2014/main" id="{9FD77ACB-A050-C5ED-3846-9DD4258BB9C0}"/>
              </a:ext>
            </a:extLst>
          </p:cNvPr>
          <p:cNvSpPr>
            <a:spLocks noGrp="1"/>
          </p:cNvSpPr>
          <p:nvPr>
            <p:ph type="body" sz="quarter" idx="27" hasCustomPrompt="1"/>
          </p:nvPr>
        </p:nvSpPr>
        <p:spPr>
          <a:xfrm>
            <a:off x="980660" y="4410798"/>
            <a:ext cx="5270389" cy="422275"/>
          </a:xfrm>
        </p:spPr>
        <p:txBody>
          <a:bodyPr/>
          <a:lstStyle>
            <a:lvl1pPr marL="0" indent="0">
              <a:buNone/>
              <a:defRPr>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lang="en-US">
                <a:latin typeface="+mn-lt"/>
              </a:rPr>
              <a:t>555-555-5555</a:t>
            </a:r>
            <a:endParaRPr lang="en-US">
              <a:latin typeface="Montserrat" panose="00000800000000000000" pitchFamily="2" charset="0"/>
            </a:endParaRPr>
          </a:p>
        </p:txBody>
      </p:sp>
      <p:sp>
        <p:nvSpPr>
          <p:cNvPr id="30" name="Rectangle 29">
            <a:extLst>
              <a:ext uri="{FF2B5EF4-FFF2-40B4-BE49-F238E27FC236}">
                <a16:creationId xmlns:a16="http://schemas.microsoft.com/office/drawing/2014/main" id="{A2E265B9-B6E1-4F9D-4188-0DEB143CEAA7}"/>
              </a:ext>
            </a:extLst>
          </p:cNvPr>
          <p:cNvSpPr/>
          <p:nvPr userDrawn="1"/>
        </p:nvSpPr>
        <p:spPr>
          <a:xfrm>
            <a:off x="1032205" y="1554672"/>
            <a:ext cx="2194560" cy="1077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Montserrat" pitchFamily="2" charset="77"/>
            </a:endParaRPr>
          </a:p>
        </p:txBody>
      </p:sp>
      <p:pic>
        <p:nvPicPr>
          <p:cNvPr id="3" name="Picture 2">
            <a:extLst>
              <a:ext uri="{FF2B5EF4-FFF2-40B4-BE49-F238E27FC236}">
                <a16:creationId xmlns:a16="http://schemas.microsoft.com/office/drawing/2014/main" id="{20467C53-0D23-9C00-187D-A26510F32FE3}"/>
              </a:ext>
            </a:extLst>
          </p:cNvPr>
          <p:cNvPicPr>
            <a:picLocks noChangeAspect="1"/>
          </p:cNvPicPr>
          <p:nvPr userDrawn="1"/>
        </p:nvPicPr>
        <p:blipFill>
          <a:blip r:embed="rId8"/>
          <a:stretch>
            <a:fillRect/>
          </a:stretch>
        </p:blipFill>
        <p:spPr>
          <a:xfrm>
            <a:off x="4024293" y="6015566"/>
            <a:ext cx="371032" cy="371032"/>
          </a:xfrm>
          <a:prstGeom prst="rect">
            <a:avLst/>
          </a:prstGeom>
        </p:spPr>
      </p:pic>
      <p:sp>
        <p:nvSpPr>
          <p:cNvPr id="32" name="TextBox 31">
            <a:extLst>
              <a:ext uri="{FF2B5EF4-FFF2-40B4-BE49-F238E27FC236}">
                <a16:creationId xmlns:a16="http://schemas.microsoft.com/office/drawing/2014/main" id="{B98985FE-EC86-5787-4A29-7104985EABF0}"/>
              </a:ext>
            </a:extLst>
          </p:cNvPr>
          <p:cNvSpPr txBox="1"/>
          <p:nvPr userDrawn="1"/>
        </p:nvSpPr>
        <p:spPr>
          <a:xfrm>
            <a:off x="4329785" y="6012773"/>
            <a:ext cx="1557650" cy="379078"/>
          </a:xfrm>
          <a:prstGeom prst="rect">
            <a:avLst/>
          </a:prstGeom>
          <a:noFill/>
        </p:spPr>
        <p:txBody>
          <a:bodyPr wrap="square" rtlCol="0">
            <a:spAutoFit/>
          </a:bodyPr>
          <a:lstStyle/>
          <a:p>
            <a:pPr>
              <a:lnSpc>
                <a:spcPct val="150000"/>
              </a:lnSpc>
            </a:pPr>
            <a:r>
              <a:rPr lang="en-US" sz="1400" b="0" i="0" err="1">
                <a:solidFill>
                  <a:schemeClr val="bg1"/>
                </a:solidFill>
                <a:latin typeface="Montserrat Light" pitchFamily="2" charset="77"/>
              </a:rPr>
              <a:t>ncdot_comm</a:t>
            </a:r>
            <a:endParaRPr lang="en-US" sz="1400" b="0" i="0">
              <a:solidFill>
                <a:schemeClr val="bg1"/>
              </a:solidFill>
              <a:latin typeface="Montserrat Light" pitchFamily="2" charset="77"/>
            </a:endParaRPr>
          </a:p>
        </p:txBody>
      </p:sp>
      <p:sp>
        <p:nvSpPr>
          <p:cNvPr id="34" name="TextBox 33">
            <a:extLst>
              <a:ext uri="{FF2B5EF4-FFF2-40B4-BE49-F238E27FC236}">
                <a16:creationId xmlns:a16="http://schemas.microsoft.com/office/drawing/2014/main" id="{1CD0A0AC-14E9-5498-E153-4E08B5D4C4A7}"/>
              </a:ext>
            </a:extLst>
          </p:cNvPr>
          <p:cNvSpPr txBox="1"/>
          <p:nvPr userDrawn="1"/>
        </p:nvSpPr>
        <p:spPr>
          <a:xfrm>
            <a:off x="4329784" y="5572246"/>
            <a:ext cx="2496275" cy="379078"/>
          </a:xfrm>
          <a:prstGeom prst="rect">
            <a:avLst/>
          </a:prstGeom>
          <a:noFill/>
        </p:spPr>
        <p:txBody>
          <a:bodyPr wrap="square" rtlCol="0">
            <a:spAutoFit/>
          </a:bodyPr>
          <a:lstStyle/>
          <a:p>
            <a:pPr>
              <a:lnSpc>
                <a:spcPct val="150000"/>
              </a:lnSpc>
            </a:pPr>
            <a:r>
              <a:rPr lang="en-US" sz="1400" b="0" i="0" err="1">
                <a:solidFill>
                  <a:schemeClr val="bg1"/>
                </a:solidFill>
                <a:latin typeface="Montserrat Light" pitchFamily="2" charset="77"/>
              </a:rPr>
              <a:t>NCDOTcommunications</a:t>
            </a:r>
            <a:endParaRPr lang="en-US" sz="1400" b="0" i="0">
              <a:solidFill>
                <a:schemeClr val="bg1"/>
              </a:solidFill>
              <a:latin typeface="Montserrat Light" pitchFamily="2" charset="77"/>
            </a:endParaRPr>
          </a:p>
        </p:txBody>
      </p:sp>
      <p:pic>
        <p:nvPicPr>
          <p:cNvPr id="5" name="Picture 4">
            <a:extLst>
              <a:ext uri="{FF2B5EF4-FFF2-40B4-BE49-F238E27FC236}">
                <a16:creationId xmlns:a16="http://schemas.microsoft.com/office/drawing/2014/main" id="{DFAA55E6-9FB9-14E0-E56C-12CE556385F8}"/>
              </a:ext>
            </a:extLst>
          </p:cNvPr>
          <p:cNvPicPr>
            <a:picLocks noChangeAspect="1"/>
          </p:cNvPicPr>
          <p:nvPr userDrawn="1"/>
        </p:nvPicPr>
        <p:blipFill>
          <a:blip r:embed="rId9"/>
          <a:stretch>
            <a:fillRect/>
          </a:stretch>
        </p:blipFill>
        <p:spPr>
          <a:xfrm>
            <a:off x="3955682" y="5551965"/>
            <a:ext cx="460808" cy="460808"/>
          </a:xfrm>
          <a:prstGeom prst="rect">
            <a:avLst/>
          </a:prstGeom>
        </p:spPr>
      </p:pic>
    </p:spTree>
    <p:extLst>
      <p:ext uri="{BB962C8B-B14F-4D97-AF65-F5344CB8AC3E}">
        <p14:creationId xmlns:p14="http://schemas.microsoft.com/office/powerpoint/2010/main" val="5947805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2646264-0739-C8AC-DEDB-4BD95D9223D3}"/>
              </a:ext>
            </a:extLst>
          </p:cNvPr>
          <p:cNvPicPr>
            <a:picLocks noChangeAspect="1"/>
          </p:cNvPicPr>
          <p:nvPr userDrawn="1"/>
        </p:nvPicPr>
        <p:blipFill rotWithShape="1">
          <a:blip r:embed="rId2"/>
          <a:srcRect r="9568" b="31978"/>
          <a:stretch/>
        </p:blipFill>
        <p:spPr>
          <a:xfrm>
            <a:off x="1524" y="-9144"/>
            <a:ext cx="12188952" cy="6876288"/>
          </a:xfrm>
          <a:prstGeom prst="rect">
            <a:avLst/>
          </a:prstGeom>
        </p:spPr>
      </p:pic>
      <p:sp>
        <p:nvSpPr>
          <p:cNvPr id="12" name="Rectangle 11">
            <a:extLst>
              <a:ext uri="{FF2B5EF4-FFF2-40B4-BE49-F238E27FC236}">
                <a16:creationId xmlns:a16="http://schemas.microsoft.com/office/drawing/2014/main" id="{5C63CEC2-73F1-E249-9932-47009EB79E84}"/>
              </a:ext>
            </a:extLst>
          </p:cNvPr>
          <p:cNvSpPr/>
          <p:nvPr userDrawn="1"/>
        </p:nvSpPr>
        <p:spPr>
          <a:xfrm>
            <a:off x="4998720" y="3732704"/>
            <a:ext cx="2194560" cy="1077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Montserrat" pitchFamily="2" charset="77"/>
            </a:endParaRPr>
          </a:p>
        </p:txBody>
      </p:sp>
      <p:sp>
        <p:nvSpPr>
          <p:cNvPr id="4" name="TextBox 3">
            <a:extLst>
              <a:ext uri="{FF2B5EF4-FFF2-40B4-BE49-F238E27FC236}">
                <a16:creationId xmlns:a16="http://schemas.microsoft.com/office/drawing/2014/main" id="{9BB465C8-35EB-544D-B744-7871A6117FA2}"/>
              </a:ext>
            </a:extLst>
          </p:cNvPr>
          <p:cNvSpPr txBox="1"/>
          <p:nvPr/>
        </p:nvSpPr>
        <p:spPr>
          <a:xfrm>
            <a:off x="2" y="2825210"/>
            <a:ext cx="12191999" cy="861774"/>
          </a:xfrm>
          <a:prstGeom prst="rect">
            <a:avLst/>
          </a:prstGeom>
          <a:noFill/>
        </p:spPr>
        <p:txBody>
          <a:bodyPr wrap="square" rtlCol="0" anchor="t">
            <a:noAutofit/>
          </a:bodyPr>
          <a:lstStyle/>
          <a:p>
            <a:pPr algn="ctr"/>
            <a:r>
              <a:rPr lang="en-US" sz="3800" b="1" i="0">
                <a:solidFill>
                  <a:schemeClr val="bg1"/>
                </a:solidFill>
                <a:latin typeface="Montserrat" pitchFamily="2" charset="77"/>
              </a:rPr>
              <a:t>Thank you!</a:t>
            </a:r>
          </a:p>
        </p:txBody>
      </p:sp>
    </p:spTree>
    <p:extLst>
      <p:ext uri="{BB962C8B-B14F-4D97-AF65-F5344CB8AC3E}">
        <p14:creationId xmlns:p14="http://schemas.microsoft.com/office/powerpoint/2010/main" val="29102092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Section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191D083-BEF8-FE6B-186B-B59324D927B5}"/>
              </a:ext>
            </a:extLst>
          </p:cNvPr>
          <p:cNvPicPr>
            <a:picLocks noChangeAspect="1"/>
          </p:cNvPicPr>
          <p:nvPr userDrawn="1"/>
        </p:nvPicPr>
        <p:blipFill rotWithShape="1">
          <a:blip r:embed="rId2"/>
          <a:srcRect r="9568" b="31978"/>
          <a:stretch/>
        </p:blipFill>
        <p:spPr>
          <a:xfrm>
            <a:off x="1524" y="-9144"/>
            <a:ext cx="12188952" cy="6876288"/>
          </a:xfrm>
          <a:prstGeom prst="rect">
            <a:avLst/>
          </a:prstGeom>
        </p:spPr>
      </p:pic>
      <p:pic>
        <p:nvPicPr>
          <p:cNvPr id="9" name="Picture 8">
            <a:extLst>
              <a:ext uri="{FF2B5EF4-FFF2-40B4-BE49-F238E27FC236}">
                <a16:creationId xmlns:a16="http://schemas.microsoft.com/office/drawing/2014/main" id="{6453E11F-8A72-62E0-F813-550BF4ADEE98}"/>
              </a:ext>
            </a:extLst>
          </p:cNvPr>
          <p:cNvPicPr>
            <a:picLocks noChangeAspect="1"/>
          </p:cNvPicPr>
          <p:nvPr userDrawn="1"/>
        </p:nvPicPr>
        <p:blipFill>
          <a:blip r:embed="rId3"/>
          <a:stretch>
            <a:fillRect/>
          </a:stretch>
        </p:blipFill>
        <p:spPr>
          <a:xfrm>
            <a:off x="3808472" y="1141472"/>
            <a:ext cx="4575057" cy="4575057"/>
          </a:xfrm>
          <a:prstGeom prst="rect">
            <a:avLst/>
          </a:prstGeom>
        </p:spPr>
      </p:pic>
    </p:spTree>
    <p:extLst>
      <p:ext uri="{BB962C8B-B14F-4D97-AF65-F5344CB8AC3E}">
        <p14:creationId xmlns:p14="http://schemas.microsoft.com/office/powerpoint/2010/main" val="29285177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39544-FD4C-ABFF-9E72-71EA8D690B6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BC04C7D-D213-6B05-703F-0B23A3F5D0D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CE90848-A63D-7B96-DE31-15B75812FADA}"/>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2F62BA53-CE76-C342-0F7A-C6647FE90D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FDBC98-9368-6E40-4CFA-B6C7AF674D74}"/>
              </a:ext>
            </a:extLst>
          </p:cNvPr>
          <p:cNvSpPr>
            <a:spLocks noGrp="1"/>
          </p:cNvSpPr>
          <p:nvPr>
            <p:ph type="sldNum" sz="quarter" idx="12"/>
          </p:nvPr>
        </p:nvSpPr>
        <p:spPr/>
        <p:txBody>
          <a:bodyPr/>
          <a:lstStyle/>
          <a:p>
            <a:fld id="{C05BFD8A-6F54-46DD-9533-BBF21DBACAB2}" type="slidenum">
              <a:rPr lang="en-US" smtClean="0"/>
              <a:t>‹#›</a:t>
            </a:fld>
            <a:endParaRPr lang="en-US"/>
          </a:p>
        </p:txBody>
      </p:sp>
    </p:spTree>
    <p:extLst>
      <p:ext uri="{BB962C8B-B14F-4D97-AF65-F5344CB8AC3E}">
        <p14:creationId xmlns:p14="http://schemas.microsoft.com/office/powerpoint/2010/main" val="3396854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483449-6578-E61E-D39B-296730D024C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60D9E2B-EA12-FCB0-CFA8-5C4EBB79070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B0685C-C0A1-6B91-8513-E8D9C4CDAC54}"/>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B9BD723F-D32F-A170-E831-60D9E5F25C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A72C3F-1441-DB62-4636-A91B6E41D21B}"/>
              </a:ext>
            </a:extLst>
          </p:cNvPr>
          <p:cNvSpPr>
            <a:spLocks noGrp="1"/>
          </p:cNvSpPr>
          <p:nvPr>
            <p:ph type="sldNum" sz="quarter" idx="12"/>
          </p:nvPr>
        </p:nvSpPr>
        <p:spPr/>
        <p:txBody>
          <a:bodyPr/>
          <a:lstStyle/>
          <a:p>
            <a:fld id="{C05BFD8A-6F54-46DD-9533-BBF21DBACAB2}" type="slidenum">
              <a:rPr lang="en-US" smtClean="0"/>
              <a:t>‹#›</a:t>
            </a:fld>
            <a:endParaRPr lang="en-US"/>
          </a:p>
        </p:txBody>
      </p:sp>
    </p:spTree>
    <p:extLst>
      <p:ext uri="{BB962C8B-B14F-4D97-AF65-F5344CB8AC3E}">
        <p14:creationId xmlns:p14="http://schemas.microsoft.com/office/powerpoint/2010/main" val="358777472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FE811-96CC-686F-72DF-4DF1FE600E5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8B1FEF0-6E9F-E67E-D433-BE9B2A60974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E583C5-C332-95D1-FF9E-90D14153C2C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CCD7C7BD-EC32-D3B6-6BBA-0FBB54EE2B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1381F0-52B3-8E12-B1DD-D5717C1E5CB2}"/>
              </a:ext>
            </a:extLst>
          </p:cNvPr>
          <p:cNvSpPr>
            <a:spLocks noGrp="1"/>
          </p:cNvSpPr>
          <p:nvPr>
            <p:ph type="sldNum" sz="quarter" idx="12"/>
          </p:nvPr>
        </p:nvSpPr>
        <p:spPr/>
        <p:txBody>
          <a:bodyPr/>
          <a:lstStyle/>
          <a:p>
            <a:fld id="{C05BFD8A-6F54-46DD-9533-BBF21DBACAB2}" type="slidenum">
              <a:rPr lang="en-US" smtClean="0"/>
              <a:t>‹#›</a:t>
            </a:fld>
            <a:endParaRPr lang="en-US"/>
          </a:p>
        </p:txBody>
      </p:sp>
    </p:spTree>
    <p:extLst>
      <p:ext uri="{BB962C8B-B14F-4D97-AF65-F5344CB8AC3E}">
        <p14:creationId xmlns:p14="http://schemas.microsoft.com/office/powerpoint/2010/main" val="1713531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AB885-14D6-5792-8D57-7680B5EA57B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038DFC8-0A48-CEAD-AA70-16A4718750D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1C572F1-556A-8F48-EC71-FEDFEE65D56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0BD7C47-CAF5-C676-AE37-1099BA60836F}"/>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F694223C-1704-C83E-9D3D-EB0AFBFFAF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A8A9BFA-F742-325C-CD76-726CBFA5C772}"/>
              </a:ext>
            </a:extLst>
          </p:cNvPr>
          <p:cNvSpPr>
            <a:spLocks noGrp="1"/>
          </p:cNvSpPr>
          <p:nvPr>
            <p:ph type="sldNum" sz="quarter" idx="12"/>
          </p:nvPr>
        </p:nvSpPr>
        <p:spPr/>
        <p:txBody>
          <a:bodyPr/>
          <a:lstStyle/>
          <a:p>
            <a:fld id="{C05BFD8A-6F54-46DD-9533-BBF21DBACAB2}" type="slidenum">
              <a:rPr lang="en-US" smtClean="0"/>
              <a:t>‹#›</a:t>
            </a:fld>
            <a:endParaRPr lang="en-US"/>
          </a:p>
        </p:txBody>
      </p:sp>
    </p:spTree>
    <p:extLst>
      <p:ext uri="{BB962C8B-B14F-4D97-AF65-F5344CB8AC3E}">
        <p14:creationId xmlns:p14="http://schemas.microsoft.com/office/powerpoint/2010/main" val="25428975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A3D95-3566-C36E-E8E8-4399E99E3DB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32F01EB-243F-9E80-3861-ACF4F5433AF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E40863-7EF3-90FA-DDB1-A81A9AD1D85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99FE87D-5357-8B86-0973-18A86846F87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5D6D30B-2576-5245-7D0C-03DC201179A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4E06B2C-C504-4314-3952-F0CC4C513670}"/>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EF2A758F-79F4-5F36-C19A-1A7F2953D47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CD6D34B-ED89-0593-5624-5B076C9908B1}"/>
              </a:ext>
            </a:extLst>
          </p:cNvPr>
          <p:cNvSpPr>
            <a:spLocks noGrp="1"/>
          </p:cNvSpPr>
          <p:nvPr>
            <p:ph type="sldNum" sz="quarter" idx="12"/>
          </p:nvPr>
        </p:nvSpPr>
        <p:spPr/>
        <p:txBody>
          <a:bodyPr/>
          <a:lstStyle/>
          <a:p>
            <a:fld id="{C05BFD8A-6F54-46DD-9533-BBF21DBACAB2}" type="slidenum">
              <a:rPr lang="en-US" smtClean="0"/>
              <a:t>‹#›</a:t>
            </a:fld>
            <a:endParaRPr lang="en-US"/>
          </a:p>
        </p:txBody>
      </p:sp>
    </p:spTree>
    <p:extLst>
      <p:ext uri="{BB962C8B-B14F-4D97-AF65-F5344CB8AC3E}">
        <p14:creationId xmlns:p14="http://schemas.microsoft.com/office/powerpoint/2010/main" val="4606551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 Two Lines (printer friend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552BCCA-E759-6960-62AC-4B6D8665B24A}"/>
              </a:ext>
            </a:extLst>
          </p:cNvPr>
          <p:cNvPicPr>
            <a:picLocks noChangeAspect="1"/>
          </p:cNvPicPr>
          <p:nvPr userDrawn="1"/>
        </p:nvPicPr>
        <p:blipFill rotWithShape="1">
          <a:blip r:embed="rId2"/>
          <a:srcRect r="9568" b="31978"/>
          <a:stretch/>
        </p:blipFill>
        <p:spPr>
          <a:xfrm>
            <a:off x="1524" y="-9144"/>
            <a:ext cx="12188952" cy="6876288"/>
          </a:xfrm>
          <a:prstGeom prst="rect">
            <a:avLst/>
          </a:prstGeom>
        </p:spPr>
      </p:pic>
      <p:sp>
        <p:nvSpPr>
          <p:cNvPr id="2" name="Title 1">
            <a:extLst>
              <a:ext uri="{FF2B5EF4-FFF2-40B4-BE49-F238E27FC236}">
                <a16:creationId xmlns:a16="http://schemas.microsoft.com/office/drawing/2014/main" id="{68DBA6A1-A578-41C1-8E73-BDD1597F3C58}"/>
              </a:ext>
            </a:extLst>
          </p:cNvPr>
          <p:cNvSpPr>
            <a:spLocks noGrp="1"/>
          </p:cNvSpPr>
          <p:nvPr>
            <p:ph type="ctrTitle" hasCustomPrompt="1"/>
          </p:nvPr>
        </p:nvSpPr>
        <p:spPr>
          <a:xfrm>
            <a:off x="546712" y="2159627"/>
            <a:ext cx="10992619" cy="1655762"/>
          </a:xfrm>
          <a:prstGeom prst="rect">
            <a:avLst/>
          </a:prstGeom>
        </p:spPr>
        <p:txBody>
          <a:bodyPr anchor="b">
            <a:noAutofit/>
          </a:bodyPr>
          <a:lstStyle>
            <a:lvl1pPr algn="l">
              <a:defRPr sz="3800" b="1" i="0">
                <a:solidFill>
                  <a:schemeClr val="bg1"/>
                </a:solidFill>
                <a:latin typeface="Montserrat" pitchFamily="2" charset="77"/>
              </a:defRPr>
            </a:lvl1pPr>
          </a:lstStyle>
          <a:p>
            <a:r>
              <a:rPr lang="en-US"/>
              <a:t>Presentation Title</a:t>
            </a:r>
            <a:br>
              <a:rPr lang="en-US"/>
            </a:br>
            <a:r>
              <a:rPr lang="en-US"/>
              <a:t>Goes Here</a:t>
            </a:r>
          </a:p>
        </p:txBody>
      </p:sp>
      <p:sp>
        <p:nvSpPr>
          <p:cNvPr id="3" name="Subtitle 2">
            <a:extLst>
              <a:ext uri="{FF2B5EF4-FFF2-40B4-BE49-F238E27FC236}">
                <a16:creationId xmlns:a16="http://schemas.microsoft.com/office/drawing/2014/main" id="{E0AB1A14-16FA-49D0-BA25-AC60DC43EFBA}"/>
              </a:ext>
            </a:extLst>
          </p:cNvPr>
          <p:cNvSpPr>
            <a:spLocks noGrp="1"/>
          </p:cNvSpPr>
          <p:nvPr>
            <p:ph type="subTitle" idx="1" hasCustomPrompt="1"/>
          </p:nvPr>
        </p:nvSpPr>
        <p:spPr>
          <a:xfrm>
            <a:off x="546713" y="3907464"/>
            <a:ext cx="10992617" cy="717525"/>
          </a:xfrm>
        </p:spPr>
        <p:txBody>
          <a:bodyPr>
            <a:noAutofit/>
          </a:bodyPr>
          <a:lstStyle>
            <a:lvl1pPr marL="0" indent="0" algn="l">
              <a:buNone/>
              <a:defRPr sz="1800" b="0" i="0">
                <a:solidFill>
                  <a:schemeClr val="bg1"/>
                </a:solidFill>
                <a:latin typeface="Montserrat Medium" panose="00000600000000000000" pitchFamily="2"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Subtitle or Presenter’s Name</a:t>
            </a:r>
          </a:p>
        </p:txBody>
      </p:sp>
      <p:sp>
        <p:nvSpPr>
          <p:cNvPr id="13" name="Text Placeholder 5">
            <a:extLst>
              <a:ext uri="{FF2B5EF4-FFF2-40B4-BE49-F238E27FC236}">
                <a16:creationId xmlns:a16="http://schemas.microsoft.com/office/drawing/2014/main" id="{6618D751-5473-6440-9CF8-FC835E9BB732}"/>
              </a:ext>
            </a:extLst>
          </p:cNvPr>
          <p:cNvSpPr>
            <a:spLocks noGrp="1"/>
          </p:cNvSpPr>
          <p:nvPr>
            <p:ph type="body" sz="quarter" idx="10" hasCustomPrompt="1"/>
          </p:nvPr>
        </p:nvSpPr>
        <p:spPr>
          <a:xfrm>
            <a:off x="544363" y="4726174"/>
            <a:ext cx="10994967" cy="345553"/>
          </a:xfrm>
        </p:spPr>
        <p:txBody>
          <a:bodyPr/>
          <a:lstStyle>
            <a:lvl1pPr marL="0" indent="0">
              <a:buNone/>
              <a:defRPr sz="1800">
                <a:solidFill>
                  <a:schemeClr val="bg1"/>
                </a:solidFill>
              </a:defRPr>
            </a:lvl1pPr>
          </a:lstStyle>
          <a:p>
            <a:pPr lvl="0"/>
            <a:r>
              <a:rPr lang="en-US"/>
              <a:t>Date goes here</a:t>
            </a:r>
          </a:p>
        </p:txBody>
      </p:sp>
      <p:sp>
        <p:nvSpPr>
          <p:cNvPr id="7" name="Subtitle 2">
            <a:extLst>
              <a:ext uri="{FF2B5EF4-FFF2-40B4-BE49-F238E27FC236}">
                <a16:creationId xmlns:a16="http://schemas.microsoft.com/office/drawing/2014/main" id="{4271D422-B0BF-9539-653A-B240AC3FD5F4}"/>
              </a:ext>
            </a:extLst>
          </p:cNvPr>
          <p:cNvSpPr txBox="1">
            <a:spLocks/>
          </p:cNvSpPr>
          <p:nvPr userDrawn="1"/>
        </p:nvSpPr>
        <p:spPr>
          <a:xfrm>
            <a:off x="565347" y="5885123"/>
            <a:ext cx="7088134" cy="7175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bg1"/>
                </a:solidFill>
                <a:latin typeface="TransportNewLight_gdi" pitchFamily="2" charset="77"/>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82940"/>
                </a:solidFill>
                <a:latin typeface="TransportNewLight_gdi" pitchFamily="2" charset="77"/>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82940"/>
                </a:solidFill>
                <a:latin typeface="TransportNewLight_gdi" pitchFamily="2" charset="77"/>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82940"/>
                </a:solidFill>
                <a:latin typeface="TransportNewLight_gdi" pitchFamily="2" charset="77"/>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82940"/>
                </a:solidFill>
                <a:latin typeface="TransportNewLight_gdi" pitchFamily="2" charset="77"/>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40000"/>
              </a:lnSpc>
            </a:pPr>
            <a:r>
              <a:rPr lang="en-US" sz="1100" b="0" i="0" kern="1200">
                <a:solidFill>
                  <a:srgbClr val="718594"/>
                </a:solidFill>
                <a:effectLst/>
                <a:latin typeface="Montserrat Light" pitchFamily="2" charset="77"/>
                <a:ea typeface="+mn-ea"/>
                <a:cs typeface="+mn-cs"/>
              </a:rPr>
              <a:t>Connecting people, products and places safely and efficiently with customer focus, accountability and environmental sensitivity to enhance the economy and vitality of North Carolina</a:t>
            </a:r>
            <a:endParaRPr lang="en-US" sz="1100" b="0" i="0">
              <a:solidFill>
                <a:srgbClr val="718594"/>
              </a:solidFill>
              <a:latin typeface="Montserrat Light" pitchFamily="2" charset="77"/>
            </a:endParaRPr>
          </a:p>
        </p:txBody>
      </p:sp>
      <p:pic>
        <p:nvPicPr>
          <p:cNvPr id="10" name="Picture 9">
            <a:extLst>
              <a:ext uri="{FF2B5EF4-FFF2-40B4-BE49-F238E27FC236}">
                <a16:creationId xmlns:a16="http://schemas.microsoft.com/office/drawing/2014/main" id="{1143BF89-05CE-6071-820B-028E767D6ADA}"/>
              </a:ext>
            </a:extLst>
          </p:cNvPr>
          <p:cNvPicPr>
            <a:picLocks noChangeAspect="1"/>
          </p:cNvPicPr>
          <p:nvPr userDrawn="1"/>
        </p:nvPicPr>
        <p:blipFill>
          <a:blip r:embed="rId3"/>
          <a:srcRect/>
          <a:stretch/>
        </p:blipFill>
        <p:spPr>
          <a:xfrm>
            <a:off x="565347" y="926860"/>
            <a:ext cx="3316974" cy="782657"/>
          </a:xfrm>
          <a:prstGeom prst="rect">
            <a:avLst/>
          </a:prstGeom>
        </p:spPr>
      </p:pic>
    </p:spTree>
    <p:extLst>
      <p:ext uri="{BB962C8B-B14F-4D97-AF65-F5344CB8AC3E}">
        <p14:creationId xmlns:p14="http://schemas.microsoft.com/office/powerpoint/2010/main" val="351516972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B69A3-3459-6DDC-FCDE-FD5F2A3966E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9E818E0-3785-CF2C-5672-63CC4EDF0BEC}"/>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8C57527D-190C-8DE7-CCB7-CD3BDB4EE4A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0682129-AE84-3908-0DA6-FCBF15F30513}"/>
              </a:ext>
            </a:extLst>
          </p:cNvPr>
          <p:cNvSpPr>
            <a:spLocks noGrp="1"/>
          </p:cNvSpPr>
          <p:nvPr>
            <p:ph type="sldNum" sz="quarter" idx="12"/>
          </p:nvPr>
        </p:nvSpPr>
        <p:spPr/>
        <p:txBody>
          <a:bodyPr/>
          <a:lstStyle/>
          <a:p>
            <a:fld id="{C05BFD8A-6F54-46DD-9533-BBF21DBACAB2}" type="slidenum">
              <a:rPr lang="en-US" smtClean="0"/>
              <a:t>‹#›</a:t>
            </a:fld>
            <a:endParaRPr lang="en-US"/>
          </a:p>
        </p:txBody>
      </p:sp>
    </p:spTree>
    <p:extLst>
      <p:ext uri="{BB962C8B-B14F-4D97-AF65-F5344CB8AC3E}">
        <p14:creationId xmlns:p14="http://schemas.microsoft.com/office/powerpoint/2010/main" val="19251506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AE00BEF-3062-6170-F143-B581E054BBAC}"/>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C7B199C3-154D-1347-5638-E406C15BC97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D4131F1-88C0-57AD-027E-F17EB09FA979}"/>
              </a:ext>
            </a:extLst>
          </p:cNvPr>
          <p:cNvSpPr>
            <a:spLocks noGrp="1"/>
          </p:cNvSpPr>
          <p:nvPr>
            <p:ph type="sldNum" sz="quarter" idx="12"/>
          </p:nvPr>
        </p:nvSpPr>
        <p:spPr/>
        <p:txBody>
          <a:bodyPr/>
          <a:lstStyle/>
          <a:p>
            <a:fld id="{C05BFD8A-6F54-46DD-9533-BBF21DBACAB2}" type="slidenum">
              <a:rPr lang="en-US" smtClean="0"/>
              <a:t>‹#›</a:t>
            </a:fld>
            <a:endParaRPr lang="en-US"/>
          </a:p>
        </p:txBody>
      </p:sp>
    </p:spTree>
    <p:extLst>
      <p:ext uri="{BB962C8B-B14F-4D97-AF65-F5344CB8AC3E}">
        <p14:creationId xmlns:p14="http://schemas.microsoft.com/office/powerpoint/2010/main" val="94876986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6CBD8-EBB1-3A9B-DEC9-D220D4B5A22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CDE0F6A-5976-EAF7-C89E-78A2B3D2202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6574C75-10A3-C012-1A13-4573F7FA5A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C86E7C3-27F5-6F88-3193-A9B344DAFC9C}"/>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448817F1-B8BA-03F7-FF23-C2F6B94D91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C14B1DC-DEC9-0A5F-58B2-DAE99DA76B82}"/>
              </a:ext>
            </a:extLst>
          </p:cNvPr>
          <p:cNvSpPr>
            <a:spLocks noGrp="1"/>
          </p:cNvSpPr>
          <p:nvPr>
            <p:ph type="sldNum" sz="quarter" idx="12"/>
          </p:nvPr>
        </p:nvSpPr>
        <p:spPr/>
        <p:txBody>
          <a:bodyPr/>
          <a:lstStyle/>
          <a:p>
            <a:fld id="{C05BFD8A-6F54-46DD-9533-BBF21DBACAB2}" type="slidenum">
              <a:rPr lang="en-US" smtClean="0"/>
              <a:t>‹#›</a:t>
            </a:fld>
            <a:endParaRPr lang="en-US"/>
          </a:p>
        </p:txBody>
      </p:sp>
    </p:spTree>
    <p:extLst>
      <p:ext uri="{BB962C8B-B14F-4D97-AF65-F5344CB8AC3E}">
        <p14:creationId xmlns:p14="http://schemas.microsoft.com/office/powerpoint/2010/main" val="9765275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923E2-8C3E-C725-F41C-2449E81254B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39D836E-BBE9-1218-ED09-9FA6E0E25C3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E5EFBFF-6CBF-25A3-F0AD-894D05CC66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7DB87E6-E5DF-DF43-B3C7-82C981E4F69C}"/>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B4CA9F5C-6BCE-4259-836F-4F9D6FAD2F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AE17EEE-0843-10F0-13C8-4E6DAFD16278}"/>
              </a:ext>
            </a:extLst>
          </p:cNvPr>
          <p:cNvSpPr>
            <a:spLocks noGrp="1"/>
          </p:cNvSpPr>
          <p:nvPr>
            <p:ph type="sldNum" sz="quarter" idx="12"/>
          </p:nvPr>
        </p:nvSpPr>
        <p:spPr/>
        <p:txBody>
          <a:bodyPr/>
          <a:lstStyle/>
          <a:p>
            <a:fld id="{C05BFD8A-6F54-46DD-9533-BBF21DBACAB2}" type="slidenum">
              <a:rPr lang="en-US" smtClean="0"/>
              <a:t>‹#›</a:t>
            </a:fld>
            <a:endParaRPr lang="en-US"/>
          </a:p>
        </p:txBody>
      </p:sp>
    </p:spTree>
    <p:extLst>
      <p:ext uri="{BB962C8B-B14F-4D97-AF65-F5344CB8AC3E}">
        <p14:creationId xmlns:p14="http://schemas.microsoft.com/office/powerpoint/2010/main" val="63097328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1B83D-8EFB-3298-C959-193357972A0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4A80695-6085-1401-1CDA-E5AC0BC42C2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8FE9B9-C735-33E9-32EE-E702C79B9F0E}"/>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CDD7DDB-DAA0-31F5-F8A6-595255BDB3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B04250-05A0-6934-F06C-5F4723399F44}"/>
              </a:ext>
            </a:extLst>
          </p:cNvPr>
          <p:cNvSpPr>
            <a:spLocks noGrp="1"/>
          </p:cNvSpPr>
          <p:nvPr>
            <p:ph type="sldNum" sz="quarter" idx="12"/>
          </p:nvPr>
        </p:nvSpPr>
        <p:spPr/>
        <p:txBody>
          <a:bodyPr/>
          <a:lstStyle/>
          <a:p>
            <a:fld id="{C05BFD8A-6F54-46DD-9533-BBF21DBACAB2}" type="slidenum">
              <a:rPr lang="en-US" smtClean="0"/>
              <a:t>‹#›</a:t>
            </a:fld>
            <a:endParaRPr lang="en-US"/>
          </a:p>
        </p:txBody>
      </p:sp>
    </p:spTree>
    <p:extLst>
      <p:ext uri="{BB962C8B-B14F-4D97-AF65-F5344CB8AC3E}">
        <p14:creationId xmlns:p14="http://schemas.microsoft.com/office/powerpoint/2010/main" val="403043003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E755DEE-5E3E-F96B-F7C7-33A4C499085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88E8417-6167-FCFD-F438-CA49AB5966E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3C8BCE-BB4C-CD49-49FE-6FE857DFFFF2}"/>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37DF55C2-90EF-F8DA-4A17-B95A476C95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7CF135-13A2-AB21-0616-71897E611C57}"/>
              </a:ext>
            </a:extLst>
          </p:cNvPr>
          <p:cNvSpPr>
            <a:spLocks noGrp="1"/>
          </p:cNvSpPr>
          <p:nvPr>
            <p:ph type="sldNum" sz="quarter" idx="12"/>
          </p:nvPr>
        </p:nvSpPr>
        <p:spPr/>
        <p:txBody>
          <a:bodyPr/>
          <a:lstStyle/>
          <a:p>
            <a:fld id="{C05BFD8A-6F54-46DD-9533-BBF21DBACAB2}" type="slidenum">
              <a:rPr lang="en-US" smtClean="0"/>
              <a:t>‹#›</a:t>
            </a:fld>
            <a:endParaRPr lang="en-US"/>
          </a:p>
        </p:txBody>
      </p:sp>
    </p:spTree>
    <p:extLst>
      <p:ext uri="{BB962C8B-B14F-4D97-AF65-F5344CB8AC3E}">
        <p14:creationId xmlns:p14="http://schemas.microsoft.com/office/powerpoint/2010/main" val="60905091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Title Slide – One Lin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554595E-6BD6-8BBE-8BE2-36698E84DF0A}"/>
              </a:ext>
            </a:extLst>
          </p:cNvPr>
          <p:cNvPicPr>
            <a:picLocks noChangeAspect="1"/>
          </p:cNvPicPr>
          <p:nvPr userDrawn="1"/>
        </p:nvPicPr>
        <p:blipFill rotWithShape="1">
          <a:blip r:embed="rId2"/>
          <a:srcRect r="9568" b="31978"/>
          <a:stretch/>
        </p:blipFill>
        <p:spPr>
          <a:xfrm>
            <a:off x="1524" y="-9144"/>
            <a:ext cx="12188952" cy="6876288"/>
          </a:xfrm>
          <a:prstGeom prst="rect">
            <a:avLst/>
          </a:prstGeom>
        </p:spPr>
      </p:pic>
      <p:sp>
        <p:nvSpPr>
          <p:cNvPr id="2" name="Title 1">
            <a:extLst>
              <a:ext uri="{FF2B5EF4-FFF2-40B4-BE49-F238E27FC236}">
                <a16:creationId xmlns:a16="http://schemas.microsoft.com/office/drawing/2014/main" id="{68DBA6A1-A578-41C1-8E73-BDD1597F3C58}"/>
              </a:ext>
            </a:extLst>
          </p:cNvPr>
          <p:cNvSpPr>
            <a:spLocks noGrp="1"/>
          </p:cNvSpPr>
          <p:nvPr>
            <p:ph type="ctrTitle" hasCustomPrompt="1"/>
          </p:nvPr>
        </p:nvSpPr>
        <p:spPr>
          <a:xfrm>
            <a:off x="546713" y="2159627"/>
            <a:ext cx="10982679" cy="1655762"/>
          </a:xfrm>
          <a:prstGeom prst="rect">
            <a:avLst/>
          </a:prstGeom>
        </p:spPr>
        <p:txBody>
          <a:bodyPr anchor="b">
            <a:noAutofit/>
          </a:bodyPr>
          <a:lstStyle>
            <a:lvl1pPr algn="l">
              <a:defRPr sz="3800" b="1" i="0">
                <a:solidFill>
                  <a:schemeClr val="bg1"/>
                </a:solidFill>
                <a:latin typeface="Montserrat" pitchFamily="2" charset="77"/>
              </a:defRPr>
            </a:lvl1pPr>
          </a:lstStyle>
          <a:p>
            <a:r>
              <a:rPr lang="en-US"/>
              <a:t>Presentation Title Goes Here</a:t>
            </a:r>
          </a:p>
        </p:txBody>
      </p:sp>
      <p:sp>
        <p:nvSpPr>
          <p:cNvPr id="3" name="Subtitle 2">
            <a:extLst>
              <a:ext uri="{FF2B5EF4-FFF2-40B4-BE49-F238E27FC236}">
                <a16:creationId xmlns:a16="http://schemas.microsoft.com/office/drawing/2014/main" id="{E0AB1A14-16FA-49D0-BA25-AC60DC43EFBA}"/>
              </a:ext>
            </a:extLst>
          </p:cNvPr>
          <p:cNvSpPr>
            <a:spLocks noGrp="1"/>
          </p:cNvSpPr>
          <p:nvPr>
            <p:ph type="subTitle" idx="1" hasCustomPrompt="1"/>
          </p:nvPr>
        </p:nvSpPr>
        <p:spPr>
          <a:xfrm>
            <a:off x="546713" y="3907464"/>
            <a:ext cx="10982679" cy="717525"/>
          </a:xfrm>
        </p:spPr>
        <p:txBody>
          <a:bodyPr>
            <a:noAutofit/>
          </a:bodyPr>
          <a:lstStyle>
            <a:lvl1pPr marL="0" indent="0" algn="l">
              <a:buNone/>
              <a:defRPr sz="2100" b="0" i="0">
                <a:solidFill>
                  <a:schemeClr val="bg1"/>
                </a:solidFill>
                <a:latin typeface="Montserrat Medium" pitchFamily="2" charset="77"/>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Subtitle or Presenter’s Name</a:t>
            </a:r>
          </a:p>
        </p:txBody>
      </p:sp>
      <p:pic>
        <p:nvPicPr>
          <p:cNvPr id="9" name="Picture 8">
            <a:extLst>
              <a:ext uri="{FF2B5EF4-FFF2-40B4-BE49-F238E27FC236}">
                <a16:creationId xmlns:a16="http://schemas.microsoft.com/office/drawing/2014/main" id="{4B81E5E7-CF95-0F41-AD31-CB3238F92F2D}"/>
              </a:ext>
            </a:extLst>
          </p:cNvPr>
          <p:cNvPicPr>
            <a:picLocks noChangeAspect="1"/>
          </p:cNvPicPr>
          <p:nvPr userDrawn="1"/>
        </p:nvPicPr>
        <p:blipFill>
          <a:blip r:embed="rId3"/>
          <a:srcRect/>
          <a:stretch/>
        </p:blipFill>
        <p:spPr>
          <a:xfrm>
            <a:off x="565347" y="926860"/>
            <a:ext cx="3316974" cy="782657"/>
          </a:xfrm>
          <a:prstGeom prst="rect">
            <a:avLst/>
          </a:prstGeom>
        </p:spPr>
      </p:pic>
      <p:sp>
        <p:nvSpPr>
          <p:cNvPr id="6" name="Text Placeholder 5">
            <a:extLst>
              <a:ext uri="{FF2B5EF4-FFF2-40B4-BE49-F238E27FC236}">
                <a16:creationId xmlns:a16="http://schemas.microsoft.com/office/drawing/2014/main" id="{AD37EE8E-F308-4E1D-CF82-6A6553155209}"/>
              </a:ext>
            </a:extLst>
          </p:cNvPr>
          <p:cNvSpPr>
            <a:spLocks noGrp="1"/>
          </p:cNvSpPr>
          <p:nvPr>
            <p:ph type="body" sz="quarter" idx="10" hasCustomPrompt="1"/>
          </p:nvPr>
        </p:nvSpPr>
        <p:spPr>
          <a:xfrm>
            <a:off x="546714" y="4726174"/>
            <a:ext cx="10982678" cy="345553"/>
          </a:xfrm>
        </p:spPr>
        <p:txBody>
          <a:bodyPr/>
          <a:lstStyle>
            <a:lvl1pPr marL="0" indent="0">
              <a:buNone/>
              <a:defRPr sz="1800">
                <a:solidFill>
                  <a:schemeClr val="bg1"/>
                </a:solidFill>
              </a:defRPr>
            </a:lvl1pPr>
          </a:lstStyle>
          <a:p>
            <a:pPr lvl="0"/>
            <a:r>
              <a:rPr lang="en-US"/>
              <a:t>Date goes here</a:t>
            </a:r>
          </a:p>
        </p:txBody>
      </p:sp>
      <p:sp>
        <p:nvSpPr>
          <p:cNvPr id="16" name="Subtitle 2">
            <a:extLst>
              <a:ext uri="{FF2B5EF4-FFF2-40B4-BE49-F238E27FC236}">
                <a16:creationId xmlns:a16="http://schemas.microsoft.com/office/drawing/2014/main" id="{330875CF-4B5F-14FE-E8BD-5B014D79578E}"/>
              </a:ext>
            </a:extLst>
          </p:cNvPr>
          <p:cNvSpPr txBox="1">
            <a:spLocks/>
          </p:cNvSpPr>
          <p:nvPr userDrawn="1"/>
        </p:nvSpPr>
        <p:spPr>
          <a:xfrm>
            <a:off x="565347" y="5885123"/>
            <a:ext cx="7088134" cy="7175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bg1"/>
                </a:solidFill>
                <a:latin typeface="TransportNewLight_gdi" pitchFamily="2" charset="77"/>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82940"/>
                </a:solidFill>
                <a:latin typeface="TransportNewLight_gdi" pitchFamily="2" charset="77"/>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82940"/>
                </a:solidFill>
                <a:latin typeface="TransportNewLight_gdi" pitchFamily="2" charset="77"/>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82940"/>
                </a:solidFill>
                <a:latin typeface="TransportNewLight_gdi" pitchFamily="2" charset="77"/>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82940"/>
                </a:solidFill>
                <a:latin typeface="TransportNewLight_gdi" pitchFamily="2" charset="77"/>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40000"/>
              </a:lnSpc>
            </a:pPr>
            <a:r>
              <a:rPr lang="en-US" sz="1100" b="0" i="0" kern="1200">
                <a:solidFill>
                  <a:schemeClr val="bg1"/>
                </a:solidFill>
                <a:effectLst/>
                <a:latin typeface="Montserrat Light" pitchFamily="2" charset="77"/>
                <a:ea typeface="+mn-ea"/>
                <a:cs typeface="+mn-cs"/>
              </a:rPr>
              <a:t>Connecting people, products and places safely and efficiently with customer focus, accountability and environmental sensitivity to enhance the economy and vitality of North Carolina</a:t>
            </a:r>
            <a:endParaRPr lang="en-US" sz="1100" b="0" i="0">
              <a:solidFill>
                <a:schemeClr val="bg1"/>
              </a:solidFill>
              <a:latin typeface="Montserrat Light" pitchFamily="2" charset="77"/>
            </a:endParaRPr>
          </a:p>
        </p:txBody>
      </p:sp>
    </p:spTree>
    <p:extLst>
      <p:ext uri="{BB962C8B-B14F-4D97-AF65-F5344CB8AC3E}">
        <p14:creationId xmlns:p14="http://schemas.microsoft.com/office/powerpoint/2010/main" val="322038819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Title Slide – One Line (printer friend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BA6A1-A578-41C1-8E73-BDD1597F3C58}"/>
              </a:ext>
            </a:extLst>
          </p:cNvPr>
          <p:cNvSpPr>
            <a:spLocks noGrp="1"/>
          </p:cNvSpPr>
          <p:nvPr>
            <p:ph type="ctrTitle" hasCustomPrompt="1"/>
          </p:nvPr>
        </p:nvSpPr>
        <p:spPr>
          <a:xfrm>
            <a:off x="546713" y="2159627"/>
            <a:ext cx="10982679" cy="1655762"/>
          </a:xfrm>
          <a:prstGeom prst="rect">
            <a:avLst/>
          </a:prstGeom>
        </p:spPr>
        <p:txBody>
          <a:bodyPr anchor="b">
            <a:noAutofit/>
          </a:bodyPr>
          <a:lstStyle>
            <a:lvl1pPr algn="l">
              <a:defRPr sz="3800" b="1" i="0">
                <a:solidFill>
                  <a:schemeClr val="tx1"/>
                </a:solidFill>
                <a:latin typeface="Montserrat" pitchFamily="2" charset="77"/>
              </a:defRPr>
            </a:lvl1pPr>
          </a:lstStyle>
          <a:p>
            <a:r>
              <a:rPr lang="en-US"/>
              <a:t>Presentation Title Goes Here</a:t>
            </a:r>
          </a:p>
        </p:txBody>
      </p:sp>
      <p:sp>
        <p:nvSpPr>
          <p:cNvPr id="3" name="Subtitle 2">
            <a:extLst>
              <a:ext uri="{FF2B5EF4-FFF2-40B4-BE49-F238E27FC236}">
                <a16:creationId xmlns:a16="http://schemas.microsoft.com/office/drawing/2014/main" id="{E0AB1A14-16FA-49D0-BA25-AC60DC43EFBA}"/>
              </a:ext>
            </a:extLst>
          </p:cNvPr>
          <p:cNvSpPr>
            <a:spLocks noGrp="1"/>
          </p:cNvSpPr>
          <p:nvPr>
            <p:ph type="subTitle" idx="1" hasCustomPrompt="1"/>
          </p:nvPr>
        </p:nvSpPr>
        <p:spPr>
          <a:xfrm>
            <a:off x="546713" y="3907464"/>
            <a:ext cx="10982679" cy="717525"/>
          </a:xfrm>
        </p:spPr>
        <p:txBody>
          <a:bodyPr>
            <a:noAutofit/>
          </a:bodyPr>
          <a:lstStyle>
            <a:lvl1pPr marL="0" indent="0" algn="l">
              <a:buNone/>
              <a:defRPr sz="1800" b="0" i="0">
                <a:solidFill>
                  <a:schemeClr val="tx1"/>
                </a:solidFill>
                <a:latin typeface="Montserrat Medium" panose="00000600000000000000" pitchFamily="2"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Subtitle or Presenter’s Name</a:t>
            </a:r>
          </a:p>
        </p:txBody>
      </p:sp>
      <p:pic>
        <p:nvPicPr>
          <p:cNvPr id="9" name="Picture 8">
            <a:extLst>
              <a:ext uri="{FF2B5EF4-FFF2-40B4-BE49-F238E27FC236}">
                <a16:creationId xmlns:a16="http://schemas.microsoft.com/office/drawing/2014/main" id="{4B81E5E7-CF95-0F41-AD31-CB3238F92F2D}"/>
              </a:ext>
            </a:extLst>
          </p:cNvPr>
          <p:cNvPicPr>
            <a:picLocks noChangeAspect="1"/>
          </p:cNvPicPr>
          <p:nvPr userDrawn="1"/>
        </p:nvPicPr>
        <p:blipFill>
          <a:blip r:embed="rId2"/>
          <a:srcRect/>
          <a:stretch/>
        </p:blipFill>
        <p:spPr>
          <a:xfrm>
            <a:off x="565347" y="926860"/>
            <a:ext cx="3316974" cy="782656"/>
          </a:xfrm>
          <a:prstGeom prst="rect">
            <a:avLst/>
          </a:prstGeom>
        </p:spPr>
      </p:pic>
      <p:sp>
        <p:nvSpPr>
          <p:cNvPr id="6" name="Text Placeholder 5">
            <a:extLst>
              <a:ext uri="{FF2B5EF4-FFF2-40B4-BE49-F238E27FC236}">
                <a16:creationId xmlns:a16="http://schemas.microsoft.com/office/drawing/2014/main" id="{AD37EE8E-F308-4E1D-CF82-6A6553155209}"/>
              </a:ext>
            </a:extLst>
          </p:cNvPr>
          <p:cNvSpPr>
            <a:spLocks noGrp="1"/>
          </p:cNvSpPr>
          <p:nvPr>
            <p:ph type="body" sz="quarter" idx="10" hasCustomPrompt="1"/>
          </p:nvPr>
        </p:nvSpPr>
        <p:spPr>
          <a:xfrm>
            <a:off x="546714" y="4726174"/>
            <a:ext cx="10982678" cy="345553"/>
          </a:xfrm>
        </p:spPr>
        <p:txBody>
          <a:bodyPr/>
          <a:lstStyle>
            <a:lvl1pPr marL="0" indent="0">
              <a:buNone/>
              <a:defRPr sz="1800">
                <a:solidFill>
                  <a:schemeClr val="tx1"/>
                </a:solidFill>
              </a:defRPr>
            </a:lvl1pPr>
          </a:lstStyle>
          <a:p>
            <a:pPr lvl="0"/>
            <a:r>
              <a:rPr lang="en-US"/>
              <a:t>Date goes here</a:t>
            </a:r>
          </a:p>
        </p:txBody>
      </p:sp>
      <p:sp>
        <p:nvSpPr>
          <p:cNvPr id="14" name="Subtitle 2">
            <a:extLst>
              <a:ext uri="{FF2B5EF4-FFF2-40B4-BE49-F238E27FC236}">
                <a16:creationId xmlns:a16="http://schemas.microsoft.com/office/drawing/2014/main" id="{DE92893C-2F36-1C11-3023-1DBF9FA8CB1F}"/>
              </a:ext>
            </a:extLst>
          </p:cNvPr>
          <p:cNvSpPr txBox="1">
            <a:spLocks/>
          </p:cNvSpPr>
          <p:nvPr userDrawn="1"/>
        </p:nvSpPr>
        <p:spPr>
          <a:xfrm>
            <a:off x="565347" y="5885123"/>
            <a:ext cx="7088134" cy="7175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bg1"/>
                </a:solidFill>
                <a:latin typeface="TransportNewLight_gdi" pitchFamily="2" charset="77"/>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82940"/>
                </a:solidFill>
                <a:latin typeface="TransportNewLight_gdi" pitchFamily="2" charset="77"/>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82940"/>
                </a:solidFill>
                <a:latin typeface="TransportNewLight_gdi" pitchFamily="2" charset="77"/>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82940"/>
                </a:solidFill>
                <a:latin typeface="TransportNewLight_gdi" pitchFamily="2" charset="77"/>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82940"/>
                </a:solidFill>
                <a:latin typeface="TransportNewLight_gdi" pitchFamily="2" charset="77"/>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40000"/>
              </a:lnSpc>
            </a:pPr>
            <a:r>
              <a:rPr lang="en-US" sz="1100" b="0" i="0" kern="1200">
                <a:solidFill>
                  <a:srgbClr val="718594"/>
                </a:solidFill>
                <a:effectLst/>
                <a:latin typeface="Montserrat Light" pitchFamily="2" charset="77"/>
                <a:ea typeface="+mn-ea"/>
                <a:cs typeface="+mn-cs"/>
              </a:rPr>
              <a:t>Connecting people, products and places safely and efficiently with customer focus, accountability and environmental sensitivity to enhance the economy and vitality of North Carolina</a:t>
            </a:r>
            <a:endParaRPr lang="en-US" sz="1100" b="0" i="0">
              <a:solidFill>
                <a:srgbClr val="718594"/>
              </a:solidFill>
              <a:latin typeface="Montserrat Light" pitchFamily="2" charset="77"/>
            </a:endParaRPr>
          </a:p>
        </p:txBody>
      </p:sp>
    </p:spTree>
    <p:extLst>
      <p:ext uri="{BB962C8B-B14F-4D97-AF65-F5344CB8AC3E}">
        <p14:creationId xmlns:p14="http://schemas.microsoft.com/office/powerpoint/2010/main" val="40065940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Title Slide – Two Lines (printer friend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552BCCA-E759-6960-62AC-4B6D8665B24A}"/>
              </a:ext>
            </a:extLst>
          </p:cNvPr>
          <p:cNvPicPr>
            <a:picLocks noChangeAspect="1"/>
          </p:cNvPicPr>
          <p:nvPr userDrawn="1"/>
        </p:nvPicPr>
        <p:blipFill rotWithShape="1">
          <a:blip r:embed="rId2"/>
          <a:srcRect r="9568" b="31978"/>
          <a:stretch/>
        </p:blipFill>
        <p:spPr>
          <a:xfrm>
            <a:off x="1524" y="-9144"/>
            <a:ext cx="12188952" cy="6876288"/>
          </a:xfrm>
          <a:prstGeom prst="rect">
            <a:avLst/>
          </a:prstGeom>
        </p:spPr>
      </p:pic>
      <p:sp>
        <p:nvSpPr>
          <p:cNvPr id="2" name="Title 1">
            <a:extLst>
              <a:ext uri="{FF2B5EF4-FFF2-40B4-BE49-F238E27FC236}">
                <a16:creationId xmlns:a16="http://schemas.microsoft.com/office/drawing/2014/main" id="{68DBA6A1-A578-41C1-8E73-BDD1597F3C58}"/>
              </a:ext>
            </a:extLst>
          </p:cNvPr>
          <p:cNvSpPr>
            <a:spLocks noGrp="1"/>
          </p:cNvSpPr>
          <p:nvPr>
            <p:ph type="ctrTitle" hasCustomPrompt="1"/>
          </p:nvPr>
        </p:nvSpPr>
        <p:spPr>
          <a:xfrm>
            <a:off x="546712" y="2159627"/>
            <a:ext cx="10992619" cy="1655762"/>
          </a:xfrm>
          <a:prstGeom prst="rect">
            <a:avLst/>
          </a:prstGeom>
        </p:spPr>
        <p:txBody>
          <a:bodyPr anchor="b">
            <a:noAutofit/>
          </a:bodyPr>
          <a:lstStyle>
            <a:lvl1pPr algn="l">
              <a:defRPr sz="3800" b="1" i="0">
                <a:solidFill>
                  <a:schemeClr val="bg1"/>
                </a:solidFill>
                <a:latin typeface="Montserrat" pitchFamily="2" charset="77"/>
              </a:defRPr>
            </a:lvl1pPr>
          </a:lstStyle>
          <a:p>
            <a:r>
              <a:rPr lang="en-US"/>
              <a:t>Presentation Title</a:t>
            </a:r>
            <a:br>
              <a:rPr lang="en-US"/>
            </a:br>
            <a:r>
              <a:rPr lang="en-US"/>
              <a:t>Goes Here</a:t>
            </a:r>
          </a:p>
        </p:txBody>
      </p:sp>
      <p:sp>
        <p:nvSpPr>
          <p:cNvPr id="3" name="Subtitle 2">
            <a:extLst>
              <a:ext uri="{FF2B5EF4-FFF2-40B4-BE49-F238E27FC236}">
                <a16:creationId xmlns:a16="http://schemas.microsoft.com/office/drawing/2014/main" id="{E0AB1A14-16FA-49D0-BA25-AC60DC43EFBA}"/>
              </a:ext>
            </a:extLst>
          </p:cNvPr>
          <p:cNvSpPr>
            <a:spLocks noGrp="1"/>
          </p:cNvSpPr>
          <p:nvPr>
            <p:ph type="subTitle" idx="1" hasCustomPrompt="1"/>
          </p:nvPr>
        </p:nvSpPr>
        <p:spPr>
          <a:xfrm>
            <a:off x="546713" y="3907464"/>
            <a:ext cx="10992617" cy="717525"/>
          </a:xfrm>
        </p:spPr>
        <p:txBody>
          <a:bodyPr>
            <a:noAutofit/>
          </a:bodyPr>
          <a:lstStyle>
            <a:lvl1pPr marL="0" indent="0" algn="l">
              <a:buNone/>
              <a:defRPr sz="1800" b="0" i="0">
                <a:solidFill>
                  <a:schemeClr val="bg1"/>
                </a:solidFill>
                <a:latin typeface="Montserrat Medium" panose="00000600000000000000" pitchFamily="2"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Subtitle or Presenter’s Name</a:t>
            </a:r>
          </a:p>
        </p:txBody>
      </p:sp>
      <p:sp>
        <p:nvSpPr>
          <p:cNvPr id="13" name="Text Placeholder 5">
            <a:extLst>
              <a:ext uri="{FF2B5EF4-FFF2-40B4-BE49-F238E27FC236}">
                <a16:creationId xmlns:a16="http://schemas.microsoft.com/office/drawing/2014/main" id="{6618D751-5473-6440-9CF8-FC835E9BB732}"/>
              </a:ext>
            </a:extLst>
          </p:cNvPr>
          <p:cNvSpPr>
            <a:spLocks noGrp="1"/>
          </p:cNvSpPr>
          <p:nvPr>
            <p:ph type="body" sz="quarter" idx="10" hasCustomPrompt="1"/>
          </p:nvPr>
        </p:nvSpPr>
        <p:spPr>
          <a:xfrm>
            <a:off x="544363" y="4726174"/>
            <a:ext cx="10994967" cy="345553"/>
          </a:xfrm>
        </p:spPr>
        <p:txBody>
          <a:bodyPr/>
          <a:lstStyle>
            <a:lvl1pPr marL="0" indent="0">
              <a:buNone/>
              <a:defRPr sz="1800">
                <a:solidFill>
                  <a:schemeClr val="bg1"/>
                </a:solidFill>
              </a:defRPr>
            </a:lvl1pPr>
          </a:lstStyle>
          <a:p>
            <a:pPr lvl="0"/>
            <a:r>
              <a:rPr lang="en-US"/>
              <a:t>Date goes here</a:t>
            </a:r>
          </a:p>
        </p:txBody>
      </p:sp>
      <p:sp>
        <p:nvSpPr>
          <p:cNvPr id="7" name="Subtitle 2">
            <a:extLst>
              <a:ext uri="{FF2B5EF4-FFF2-40B4-BE49-F238E27FC236}">
                <a16:creationId xmlns:a16="http://schemas.microsoft.com/office/drawing/2014/main" id="{4271D422-B0BF-9539-653A-B240AC3FD5F4}"/>
              </a:ext>
            </a:extLst>
          </p:cNvPr>
          <p:cNvSpPr txBox="1">
            <a:spLocks/>
          </p:cNvSpPr>
          <p:nvPr userDrawn="1"/>
        </p:nvSpPr>
        <p:spPr>
          <a:xfrm>
            <a:off x="565347" y="5885123"/>
            <a:ext cx="7088134" cy="7175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bg1"/>
                </a:solidFill>
                <a:latin typeface="TransportNewLight_gdi" pitchFamily="2" charset="77"/>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82940"/>
                </a:solidFill>
                <a:latin typeface="TransportNewLight_gdi" pitchFamily="2" charset="77"/>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82940"/>
                </a:solidFill>
                <a:latin typeface="TransportNewLight_gdi" pitchFamily="2" charset="77"/>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82940"/>
                </a:solidFill>
                <a:latin typeface="TransportNewLight_gdi" pitchFamily="2" charset="77"/>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82940"/>
                </a:solidFill>
                <a:latin typeface="TransportNewLight_gdi" pitchFamily="2" charset="77"/>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40000"/>
              </a:lnSpc>
            </a:pPr>
            <a:r>
              <a:rPr lang="en-US" sz="1100" b="0" i="0" kern="1200">
                <a:solidFill>
                  <a:srgbClr val="718594"/>
                </a:solidFill>
                <a:effectLst/>
                <a:latin typeface="Montserrat Light" pitchFamily="2" charset="77"/>
                <a:ea typeface="+mn-ea"/>
                <a:cs typeface="+mn-cs"/>
              </a:rPr>
              <a:t>Connecting people, products and places safely and efficiently with customer focus, accountability and environmental sensitivity to enhance the economy and vitality of North Carolina</a:t>
            </a:r>
            <a:endParaRPr lang="en-US" sz="1100" b="0" i="0">
              <a:solidFill>
                <a:srgbClr val="718594"/>
              </a:solidFill>
              <a:latin typeface="Montserrat Light" pitchFamily="2" charset="77"/>
            </a:endParaRPr>
          </a:p>
        </p:txBody>
      </p:sp>
      <p:pic>
        <p:nvPicPr>
          <p:cNvPr id="10" name="Picture 9">
            <a:extLst>
              <a:ext uri="{FF2B5EF4-FFF2-40B4-BE49-F238E27FC236}">
                <a16:creationId xmlns:a16="http://schemas.microsoft.com/office/drawing/2014/main" id="{1143BF89-05CE-6071-820B-028E767D6ADA}"/>
              </a:ext>
            </a:extLst>
          </p:cNvPr>
          <p:cNvPicPr>
            <a:picLocks noChangeAspect="1"/>
          </p:cNvPicPr>
          <p:nvPr userDrawn="1"/>
        </p:nvPicPr>
        <p:blipFill>
          <a:blip r:embed="rId3"/>
          <a:srcRect/>
          <a:stretch/>
        </p:blipFill>
        <p:spPr>
          <a:xfrm>
            <a:off x="565347" y="926860"/>
            <a:ext cx="3316974" cy="782657"/>
          </a:xfrm>
          <a:prstGeom prst="rect">
            <a:avLst/>
          </a:prstGeom>
        </p:spPr>
      </p:pic>
    </p:spTree>
    <p:extLst>
      <p:ext uri="{BB962C8B-B14F-4D97-AF65-F5344CB8AC3E}">
        <p14:creationId xmlns:p14="http://schemas.microsoft.com/office/powerpoint/2010/main" val="236129463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Title Slide – Two Lines (printer friend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BA6A1-A578-41C1-8E73-BDD1597F3C58}"/>
              </a:ext>
            </a:extLst>
          </p:cNvPr>
          <p:cNvSpPr>
            <a:spLocks noGrp="1"/>
          </p:cNvSpPr>
          <p:nvPr>
            <p:ph type="ctrTitle" hasCustomPrompt="1"/>
          </p:nvPr>
        </p:nvSpPr>
        <p:spPr>
          <a:xfrm>
            <a:off x="546712" y="2159627"/>
            <a:ext cx="10992619" cy="1655762"/>
          </a:xfrm>
          <a:prstGeom prst="rect">
            <a:avLst/>
          </a:prstGeom>
        </p:spPr>
        <p:txBody>
          <a:bodyPr anchor="b">
            <a:noAutofit/>
          </a:bodyPr>
          <a:lstStyle>
            <a:lvl1pPr algn="l">
              <a:defRPr sz="3800" b="1" i="0">
                <a:solidFill>
                  <a:schemeClr val="tx1"/>
                </a:solidFill>
                <a:latin typeface="Montserrat" pitchFamily="2" charset="77"/>
              </a:defRPr>
            </a:lvl1pPr>
          </a:lstStyle>
          <a:p>
            <a:r>
              <a:rPr lang="en-US"/>
              <a:t>Presentation Title</a:t>
            </a:r>
            <a:br>
              <a:rPr lang="en-US"/>
            </a:br>
            <a:r>
              <a:rPr lang="en-US"/>
              <a:t>Goes Here</a:t>
            </a:r>
          </a:p>
        </p:txBody>
      </p:sp>
      <p:sp>
        <p:nvSpPr>
          <p:cNvPr id="3" name="Subtitle 2">
            <a:extLst>
              <a:ext uri="{FF2B5EF4-FFF2-40B4-BE49-F238E27FC236}">
                <a16:creationId xmlns:a16="http://schemas.microsoft.com/office/drawing/2014/main" id="{E0AB1A14-16FA-49D0-BA25-AC60DC43EFBA}"/>
              </a:ext>
            </a:extLst>
          </p:cNvPr>
          <p:cNvSpPr>
            <a:spLocks noGrp="1"/>
          </p:cNvSpPr>
          <p:nvPr>
            <p:ph type="subTitle" idx="1" hasCustomPrompt="1"/>
          </p:nvPr>
        </p:nvSpPr>
        <p:spPr>
          <a:xfrm>
            <a:off x="546713" y="3907464"/>
            <a:ext cx="10992617" cy="717525"/>
          </a:xfrm>
        </p:spPr>
        <p:txBody>
          <a:bodyPr>
            <a:noAutofit/>
          </a:bodyPr>
          <a:lstStyle>
            <a:lvl1pPr marL="0" indent="0" algn="l">
              <a:buNone/>
              <a:defRPr sz="1800" b="0" i="0">
                <a:solidFill>
                  <a:schemeClr val="tx1"/>
                </a:solidFill>
                <a:latin typeface="Montserrat Medium" panose="00000600000000000000" pitchFamily="2"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Subtitle or Presenter’s Name</a:t>
            </a:r>
          </a:p>
        </p:txBody>
      </p:sp>
      <p:pic>
        <p:nvPicPr>
          <p:cNvPr id="9" name="Picture 8">
            <a:extLst>
              <a:ext uri="{FF2B5EF4-FFF2-40B4-BE49-F238E27FC236}">
                <a16:creationId xmlns:a16="http://schemas.microsoft.com/office/drawing/2014/main" id="{4B547F18-5F70-B345-8B33-DEEA8B81924D}"/>
              </a:ext>
            </a:extLst>
          </p:cNvPr>
          <p:cNvPicPr>
            <a:picLocks noChangeAspect="1"/>
          </p:cNvPicPr>
          <p:nvPr userDrawn="1"/>
        </p:nvPicPr>
        <p:blipFill>
          <a:blip r:embed="rId2"/>
          <a:srcRect/>
          <a:stretch/>
        </p:blipFill>
        <p:spPr>
          <a:xfrm>
            <a:off x="565347" y="926860"/>
            <a:ext cx="3316974" cy="782656"/>
          </a:xfrm>
          <a:prstGeom prst="rect">
            <a:avLst/>
          </a:prstGeom>
        </p:spPr>
      </p:pic>
      <p:sp>
        <p:nvSpPr>
          <p:cNvPr id="13" name="Text Placeholder 5">
            <a:extLst>
              <a:ext uri="{FF2B5EF4-FFF2-40B4-BE49-F238E27FC236}">
                <a16:creationId xmlns:a16="http://schemas.microsoft.com/office/drawing/2014/main" id="{6618D751-5473-6440-9CF8-FC835E9BB732}"/>
              </a:ext>
            </a:extLst>
          </p:cNvPr>
          <p:cNvSpPr>
            <a:spLocks noGrp="1"/>
          </p:cNvSpPr>
          <p:nvPr>
            <p:ph type="body" sz="quarter" idx="10" hasCustomPrompt="1"/>
          </p:nvPr>
        </p:nvSpPr>
        <p:spPr>
          <a:xfrm>
            <a:off x="544363" y="4726174"/>
            <a:ext cx="10994967" cy="345553"/>
          </a:xfrm>
        </p:spPr>
        <p:txBody>
          <a:bodyPr/>
          <a:lstStyle>
            <a:lvl1pPr marL="0" indent="0">
              <a:buNone/>
              <a:defRPr sz="1800">
                <a:solidFill>
                  <a:schemeClr val="tx1"/>
                </a:solidFill>
              </a:defRPr>
            </a:lvl1pPr>
          </a:lstStyle>
          <a:p>
            <a:pPr lvl="0"/>
            <a:r>
              <a:rPr lang="en-US"/>
              <a:t>Date goes here</a:t>
            </a:r>
          </a:p>
        </p:txBody>
      </p:sp>
      <p:sp>
        <p:nvSpPr>
          <p:cNvPr id="7" name="Subtitle 2">
            <a:extLst>
              <a:ext uri="{FF2B5EF4-FFF2-40B4-BE49-F238E27FC236}">
                <a16:creationId xmlns:a16="http://schemas.microsoft.com/office/drawing/2014/main" id="{4271D422-B0BF-9539-653A-B240AC3FD5F4}"/>
              </a:ext>
            </a:extLst>
          </p:cNvPr>
          <p:cNvSpPr txBox="1">
            <a:spLocks/>
          </p:cNvSpPr>
          <p:nvPr userDrawn="1"/>
        </p:nvSpPr>
        <p:spPr>
          <a:xfrm>
            <a:off x="565347" y="5885123"/>
            <a:ext cx="7088134" cy="7175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bg1"/>
                </a:solidFill>
                <a:latin typeface="TransportNewLight_gdi" pitchFamily="2" charset="77"/>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82940"/>
                </a:solidFill>
                <a:latin typeface="TransportNewLight_gdi" pitchFamily="2" charset="77"/>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82940"/>
                </a:solidFill>
                <a:latin typeface="TransportNewLight_gdi" pitchFamily="2" charset="77"/>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82940"/>
                </a:solidFill>
                <a:latin typeface="TransportNewLight_gdi" pitchFamily="2" charset="77"/>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82940"/>
                </a:solidFill>
                <a:latin typeface="TransportNewLight_gdi" pitchFamily="2" charset="77"/>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40000"/>
              </a:lnSpc>
            </a:pPr>
            <a:r>
              <a:rPr lang="en-US" sz="1100" b="0" i="0" kern="1200">
                <a:solidFill>
                  <a:srgbClr val="718594"/>
                </a:solidFill>
                <a:effectLst/>
                <a:latin typeface="Montserrat Light" pitchFamily="2" charset="77"/>
                <a:ea typeface="+mn-ea"/>
                <a:cs typeface="+mn-cs"/>
              </a:rPr>
              <a:t>Connecting people, products and places safely and efficiently with customer focus, accountability and environmental sensitivity to enhance the economy and vitality of North Carolina</a:t>
            </a:r>
            <a:endParaRPr lang="en-US" sz="1100" b="0" i="0">
              <a:solidFill>
                <a:srgbClr val="718594"/>
              </a:solidFill>
              <a:latin typeface="Montserrat Light" pitchFamily="2" charset="77"/>
            </a:endParaRPr>
          </a:p>
        </p:txBody>
      </p:sp>
    </p:spTree>
    <p:extLst>
      <p:ext uri="{BB962C8B-B14F-4D97-AF65-F5344CB8AC3E}">
        <p14:creationId xmlns:p14="http://schemas.microsoft.com/office/powerpoint/2010/main" val="6106626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Slide – Two Lines (printer friend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BA6A1-A578-41C1-8E73-BDD1597F3C58}"/>
              </a:ext>
            </a:extLst>
          </p:cNvPr>
          <p:cNvSpPr>
            <a:spLocks noGrp="1"/>
          </p:cNvSpPr>
          <p:nvPr>
            <p:ph type="ctrTitle" hasCustomPrompt="1"/>
          </p:nvPr>
        </p:nvSpPr>
        <p:spPr>
          <a:xfrm>
            <a:off x="546712" y="2159627"/>
            <a:ext cx="10992619" cy="1655762"/>
          </a:xfrm>
          <a:prstGeom prst="rect">
            <a:avLst/>
          </a:prstGeom>
        </p:spPr>
        <p:txBody>
          <a:bodyPr anchor="b">
            <a:noAutofit/>
          </a:bodyPr>
          <a:lstStyle>
            <a:lvl1pPr algn="l">
              <a:defRPr sz="3800" b="1" i="0">
                <a:solidFill>
                  <a:schemeClr val="tx1"/>
                </a:solidFill>
                <a:latin typeface="Montserrat" pitchFamily="2" charset="77"/>
              </a:defRPr>
            </a:lvl1pPr>
          </a:lstStyle>
          <a:p>
            <a:r>
              <a:rPr lang="en-US"/>
              <a:t>Presentation Title</a:t>
            </a:r>
            <a:br>
              <a:rPr lang="en-US"/>
            </a:br>
            <a:r>
              <a:rPr lang="en-US"/>
              <a:t>Goes Here</a:t>
            </a:r>
          </a:p>
        </p:txBody>
      </p:sp>
      <p:sp>
        <p:nvSpPr>
          <p:cNvPr id="3" name="Subtitle 2">
            <a:extLst>
              <a:ext uri="{FF2B5EF4-FFF2-40B4-BE49-F238E27FC236}">
                <a16:creationId xmlns:a16="http://schemas.microsoft.com/office/drawing/2014/main" id="{E0AB1A14-16FA-49D0-BA25-AC60DC43EFBA}"/>
              </a:ext>
            </a:extLst>
          </p:cNvPr>
          <p:cNvSpPr>
            <a:spLocks noGrp="1"/>
          </p:cNvSpPr>
          <p:nvPr>
            <p:ph type="subTitle" idx="1" hasCustomPrompt="1"/>
          </p:nvPr>
        </p:nvSpPr>
        <p:spPr>
          <a:xfrm>
            <a:off x="546713" y="3907464"/>
            <a:ext cx="10992617" cy="717525"/>
          </a:xfrm>
        </p:spPr>
        <p:txBody>
          <a:bodyPr>
            <a:noAutofit/>
          </a:bodyPr>
          <a:lstStyle>
            <a:lvl1pPr marL="0" indent="0" algn="l">
              <a:buNone/>
              <a:defRPr sz="1800" b="0" i="0">
                <a:solidFill>
                  <a:schemeClr val="tx1"/>
                </a:solidFill>
                <a:latin typeface="Montserrat Medium" panose="00000600000000000000" pitchFamily="2"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Subtitle or Presenter’s Name</a:t>
            </a:r>
          </a:p>
        </p:txBody>
      </p:sp>
      <p:pic>
        <p:nvPicPr>
          <p:cNvPr id="9" name="Picture 8">
            <a:extLst>
              <a:ext uri="{FF2B5EF4-FFF2-40B4-BE49-F238E27FC236}">
                <a16:creationId xmlns:a16="http://schemas.microsoft.com/office/drawing/2014/main" id="{4B547F18-5F70-B345-8B33-DEEA8B81924D}"/>
              </a:ext>
            </a:extLst>
          </p:cNvPr>
          <p:cNvPicPr>
            <a:picLocks noChangeAspect="1"/>
          </p:cNvPicPr>
          <p:nvPr userDrawn="1"/>
        </p:nvPicPr>
        <p:blipFill>
          <a:blip r:embed="rId2"/>
          <a:srcRect/>
          <a:stretch/>
        </p:blipFill>
        <p:spPr>
          <a:xfrm>
            <a:off x="565347" y="926860"/>
            <a:ext cx="3316974" cy="782656"/>
          </a:xfrm>
          <a:prstGeom prst="rect">
            <a:avLst/>
          </a:prstGeom>
        </p:spPr>
      </p:pic>
      <p:sp>
        <p:nvSpPr>
          <p:cNvPr id="13" name="Text Placeholder 5">
            <a:extLst>
              <a:ext uri="{FF2B5EF4-FFF2-40B4-BE49-F238E27FC236}">
                <a16:creationId xmlns:a16="http://schemas.microsoft.com/office/drawing/2014/main" id="{6618D751-5473-6440-9CF8-FC835E9BB732}"/>
              </a:ext>
            </a:extLst>
          </p:cNvPr>
          <p:cNvSpPr>
            <a:spLocks noGrp="1"/>
          </p:cNvSpPr>
          <p:nvPr>
            <p:ph type="body" sz="quarter" idx="10" hasCustomPrompt="1"/>
          </p:nvPr>
        </p:nvSpPr>
        <p:spPr>
          <a:xfrm>
            <a:off x="544363" y="4726174"/>
            <a:ext cx="10994967" cy="345553"/>
          </a:xfrm>
        </p:spPr>
        <p:txBody>
          <a:bodyPr/>
          <a:lstStyle>
            <a:lvl1pPr marL="0" indent="0">
              <a:buNone/>
              <a:defRPr sz="1800">
                <a:solidFill>
                  <a:schemeClr val="tx1"/>
                </a:solidFill>
              </a:defRPr>
            </a:lvl1pPr>
          </a:lstStyle>
          <a:p>
            <a:pPr lvl="0"/>
            <a:r>
              <a:rPr lang="en-US"/>
              <a:t>Date goes here</a:t>
            </a:r>
          </a:p>
        </p:txBody>
      </p:sp>
      <p:sp>
        <p:nvSpPr>
          <p:cNvPr id="7" name="Subtitle 2">
            <a:extLst>
              <a:ext uri="{FF2B5EF4-FFF2-40B4-BE49-F238E27FC236}">
                <a16:creationId xmlns:a16="http://schemas.microsoft.com/office/drawing/2014/main" id="{4271D422-B0BF-9539-653A-B240AC3FD5F4}"/>
              </a:ext>
            </a:extLst>
          </p:cNvPr>
          <p:cNvSpPr txBox="1">
            <a:spLocks/>
          </p:cNvSpPr>
          <p:nvPr userDrawn="1"/>
        </p:nvSpPr>
        <p:spPr>
          <a:xfrm>
            <a:off x="565347" y="5885123"/>
            <a:ext cx="7088134" cy="7175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bg1"/>
                </a:solidFill>
                <a:latin typeface="TransportNewLight_gdi" pitchFamily="2" charset="77"/>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82940"/>
                </a:solidFill>
                <a:latin typeface="TransportNewLight_gdi" pitchFamily="2" charset="77"/>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82940"/>
                </a:solidFill>
                <a:latin typeface="TransportNewLight_gdi" pitchFamily="2" charset="77"/>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82940"/>
                </a:solidFill>
                <a:latin typeface="TransportNewLight_gdi" pitchFamily="2" charset="77"/>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82940"/>
                </a:solidFill>
                <a:latin typeface="TransportNewLight_gdi" pitchFamily="2" charset="77"/>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40000"/>
              </a:lnSpc>
            </a:pPr>
            <a:r>
              <a:rPr lang="en-US" sz="1100" b="0" i="0" kern="1200">
                <a:solidFill>
                  <a:srgbClr val="718594"/>
                </a:solidFill>
                <a:effectLst/>
                <a:latin typeface="Montserrat Light" pitchFamily="2" charset="77"/>
                <a:ea typeface="+mn-ea"/>
                <a:cs typeface="+mn-cs"/>
              </a:rPr>
              <a:t>Connecting people, products and places safely and efficiently with customer focus, accountability and environmental sensitivity to enhance the economy and vitality of North Carolina</a:t>
            </a:r>
            <a:endParaRPr lang="en-US" sz="1100" b="0" i="0">
              <a:solidFill>
                <a:srgbClr val="718594"/>
              </a:solidFill>
              <a:latin typeface="Montserrat Light" pitchFamily="2" charset="77"/>
            </a:endParaRPr>
          </a:p>
        </p:txBody>
      </p:sp>
    </p:spTree>
    <p:extLst>
      <p:ext uri="{BB962C8B-B14F-4D97-AF65-F5344CB8AC3E}">
        <p14:creationId xmlns:p14="http://schemas.microsoft.com/office/powerpoint/2010/main" val="327894233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ection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FE23750-7BA8-A006-0B93-3CBFEDAE9D3F}"/>
              </a:ext>
            </a:extLst>
          </p:cNvPr>
          <p:cNvPicPr>
            <a:picLocks noChangeAspect="1"/>
          </p:cNvPicPr>
          <p:nvPr userDrawn="1"/>
        </p:nvPicPr>
        <p:blipFill rotWithShape="1">
          <a:blip r:embed="rId2"/>
          <a:srcRect r="9568" b="31978"/>
          <a:stretch/>
        </p:blipFill>
        <p:spPr>
          <a:xfrm>
            <a:off x="1524" y="-9144"/>
            <a:ext cx="12188952" cy="6876288"/>
          </a:xfrm>
          <a:prstGeom prst="rect">
            <a:avLst/>
          </a:prstGeom>
        </p:spPr>
      </p:pic>
      <p:sp>
        <p:nvSpPr>
          <p:cNvPr id="2" name="Title 1">
            <a:extLst>
              <a:ext uri="{FF2B5EF4-FFF2-40B4-BE49-F238E27FC236}">
                <a16:creationId xmlns:a16="http://schemas.microsoft.com/office/drawing/2014/main" id="{68DBA6A1-A578-41C1-8E73-BDD1597F3C58}"/>
              </a:ext>
            </a:extLst>
          </p:cNvPr>
          <p:cNvSpPr>
            <a:spLocks noGrp="1"/>
          </p:cNvSpPr>
          <p:nvPr>
            <p:ph type="ctrTitle" hasCustomPrompt="1"/>
          </p:nvPr>
        </p:nvSpPr>
        <p:spPr>
          <a:xfrm>
            <a:off x="0" y="1848342"/>
            <a:ext cx="12192000" cy="1655762"/>
          </a:xfrm>
          <a:prstGeom prst="rect">
            <a:avLst/>
          </a:prstGeom>
        </p:spPr>
        <p:txBody>
          <a:bodyPr anchor="b">
            <a:noAutofit/>
          </a:bodyPr>
          <a:lstStyle>
            <a:lvl1pPr algn="ctr">
              <a:defRPr sz="3800" b="1" i="0">
                <a:solidFill>
                  <a:schemeClr val="bg1"/>
                </a:solidFill>
                <a:latin typeface="Montserrat" pitchFamily="2" charset="77"/>
              </a:defRPr>
            </a:lvl1pPr>
          </a:lstStyle>
          <a:p>
            <a:r>
              <a:rPr lang="en-US"/>
              <a:t>Section Slide</a:t>
            </a:r>
          </a:p>
        </p:txBody>
      </p:sp>
      <p:sp>
        <p:nvSpPr>
          <p:cNvPr id="3" name="Rectangle 2">
            <a:extLst>
              <a:ext uri="{FF2B5EF4-FFF2-40B4-BE49-F238E27FC236}">
                <a16:creationId xmlns:a16="http://schemas.microsoft.com/office/drawing/2014/main" id="{69700245-4C4B-C242-A1CA-8F1FB3C0412A}"/>
              </a:ext>
            </a:extLst>
          </p:cNvPr>
          <p:cNvSpPr/>
          <p:nvPr userDrawn="1"/>
        </p:nvSpPr>
        <p:spPr>
          <a:xfrm>
            <a:off x="4998720" y="3732704"/>
            <a:ext cx="2194560" cy="1077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Montserrat" pitchFamily="2" charset="77"/>
            </a:endParaRPr>
          </a:p>
        </p:txBody>
      </p:sp>
      <p:pic>
        <p:nvPicPr>
          <p:cNvPr id="6" name="Picture 5">
            <a:extLst>
              <a:ext uri="{FF2B5EF4-FFF2-40B4-BE49-F238E27FC236}">
                <a16:creationId xmlns:a16="http://schemas.microsoft.com/office/drawing/2014/main" id="{B580557E-8CEF-3ADE-D695-6302B6A120B5}"/>
              </a:ext>
            </a:extLst>
          </p:cNvPr>
          <p:cNvPicPr>
            <a:picLocks noChangeAspect="1"/>
          </p:cNvPicPr>
          <p:nvPr userDrawn="1"/>
        </p:nvPicPr>
        <p:blipFill>
          <a:blip r:embed="rId3"/>
          <a:stretch>
            <a:fillRect/>
          </a:stretch>
        </p:blipFill>
        <p:spPr>
          <a:xfrm>
            <a:off x="542503" y="288475"/>
            <a:ext cx="1143000" cy="203200"/>
          </a:xfrm>
          <a:prstGeom prst="rect">
            <a:avLst/>
          </a:prstGeom>
        </p:spPr>
      </p:pic>
      <p:sp>
        <p:nvSpPr>
          <p:cNvPr id="8" name="Text Placeholder 7">
            <a:extLst>
              <a:ext uri="{FF2B5EF4-FFF2-40B4-BE49-F238E27FC236}">
                <a16:creationId xmlns:a16="http://schemas.microsoft.com/office/drawing/2014/main" id="{F17026EA-A8DE-5F01-3277-AB62F6FCEF7C}"/>
              </a:ext>
            </a:extLst>
          </p:cNvPr>
          <p:cNvSpPr>
            <a:spLocks noGrp="1"/>
          </p:cNvSpPr>
          <p:nvPr>
            <p:ph type="body" sz="quarter" idx="10" hasCustomPrompt="1"/>
          </p:nvPr>
        </p:nvSpPr>
        <p:spPr>
          <a:xfrm>
            <a:off x="2902689" y="216782"/>
            <a:ext cx="8785728" cy="661988"/>
          </a:xfrm>
        </p:spPr>
        <p:txBody>
          <a:bodyPr/>
          <a:lstStyle>
            <a:lvl1pPr marL="0" indent="0" algn="r">
              <a:buNone/>
              <a:defRPr sz="1800">
                <a:solidFill>
                  <a:schemeClr val="bg1"/>
                </a:solidFill>
              </a:defRPr>
            </a:lvl1pPr>
          </a:lstStyle>
          <a:p>
            <a:pPr lvl="0"/>
            <a:r>
              <a:rPr lang="en-US"/>
              <a:t>Presentation Title</a:t>
            </a:r>
          </a:p>
        </p:txBody>
      </p:sp>
      <p:sp>
        <p:nvSpPr>
          <p:cNvPr id="10" name="Slide Number Placeholder 4">
            <a:extLst>
              <a:ext uri="{FF2B5EF4-FFF2-40B4-BE49-F238E27FC236}">
                <a16:creationId xmlns:a16="http://schemas.microsoft.com/office/drawing/2014/main" id="{CF7DD720-02A4-21FD-EAF9-682E76516883}"/>
              </a:ext>
            </a:extLst>
          </p:cNvPr>
          <p:cNvSpPr>
            <a:spLocks noGrp="1"/>
          </p:cNvSpPr>
          <p:nvPr>
            <p:ph type="sldNum" sz="quarter" idx="4"/>
          </p:nvPr>
        </p:nvSpPr>
        <p:spPr>
          <a:xfrm>
            <a:off x="11257449" y="6295682"/>
            <a:ext cx="528151" cy="365125"/>
          </a:xfrm>
          <a:prstGeom prst="rect">
            <a:avLst/>
          </a:prstGeom>
        </p:spPr>
        <p:txBody>
          <a:bodyPr vert="horz" lIns="91440" tIns="45720" rIns="91440" bIns="45720" rtlCol="0" anchor="ctr"/>
          <a:lstStyle>
            <a:lvl1pPr algn="ctr">
              <a:defRPr sz="1300" b="1" i="0">
                <a:solidFill>
                  <a:schemeClr val="bg1"/>
                </a:solidFill>
                <a:latin typeface="Montserrat" pitchFamily="2" charset="77"/>
              </a:defRPr>
            </a:lvl1pPr>
          </a:lstStyle>
          <a:p>
            <a:fld id="{71AF279C-F903-5C4F-9E12-139067057548}" type="slidenum">
              <a:rPr lang="en-US" smtClean="0"/>
              <a:pPr/>
              <a:t>‹#›</a:t>
            </a:fld>
            <a:endParaRPr lang="en-US"/>
          </a:p>
        </p:txBody>
      </p:sp>
    </p:spTree>
    <p:extLst>
      <p:ext uri="{BB962C8B-B14F-4D97-AF65-F5344CB8AC3E}">
        <p14:creationId xmlns:p14="http://schemas.microsoft.com/office/powerpoint/2010/main" val="104834422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Section Slide (printer friend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BA6A1-A578-41C1-8E73-BDD1597F3C58}"/>
              </a:ext>
            </a:extLst>
          </p:cNvPr>
          <p:cNvSpPr>
            <a:spLocks noGrp="1"/>
          </p:cNvSpPr>
          <p:nvPr>
            <p:ph type="ctrTitle" hasCustomPrompt="1"/>
          </p:nvPr>
        </p:nvSpPr>
        <p:spPr>
          <a:xfrm>
            <a:off x="0" y="1848342"/>
            <a:ext cx="12192000" cy="1655762"/>
          </a:xfrm>
          <a:prstGeom prst="rect">
            <a:avLst/>
          </a:prstGeom>
        </p:spPr>
        <p:txBody>
          <a:bodyPr anchor="b">
            <a:noAutofit/>
          </a:bodyPr>
          <a:lstStyle>
            <a:lvl1pPr algn="ctr">
              <a:defRPr sz="3800" b="1" i="0">
                <a:solidFill>
                  <a:schemeClr val="tx1"/>
                </a:solidFill>
                <a:latin typeface="Montserrat" pitchFamily="2" charset="77"/>
              </a:defRPr>
            </a:lvl1pPr>
          </a:lstStyle>
          <a:p>
            <a:r>
              <a:rPr lang="en-US"/>
              <a:t>Section Slide</a:t>
            </a:r>
          </a:p>
        </p:txBody>
      </p:sp>
      <p:sp>
        <p:nvSpPr>
          <p:cNvPr id="3" name="Rectangle 2">
            <a:extLst>
              <a:ext uri="{FF2B5EF4-FFF2-40B4-BE49-F238E27FC236}">
                <a16:creationId xmlns:a16="http://schemas.microsoft.com/office/drawing/2014/main" id="{69700245-4C4B-C242-A1CA-8F1FB3C0412A}"/>
              </a:ext>
            </a:extLst>
          </p:cNvPr>
          <p:cNvSpPr/>
          <p:nvPr userDrawn="1"/>
        </p:nvSpPr>
        <p:spPr>
          <a:xfrm>
            <a:off x="4998720" y="3732704"/>
            <a:ext cx="2194560" cy="1077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Montserrat" pitchFamily="2" charset="77"/>
            </a:endParaRPr>
          </a:p>
        </p:txBody>
      </p:sp>
      <p:pic>
        <p:nvPicPr>
          <p:cNvPr id="9" name="Picture 8">
            <a:extLst>
              <a:ext uri="{FF2B5EF4-FFF2-40B4-BE49-F238E27FC236}">
                <a16:creationId xmlns:a16="http://schemas.microsoft.com/office/drawing/2014/main" id="{FF944D7A-74C1-9C4C-9D39-8A1738F55B6F}"/>
              </a:ext>
            </a:extLst>
          </p:cNvPr>
          <p:cNvPicPr>
            <a:picLocks noChangeAspect="1"/>
          </p:cNvPicPr>
          <p:nvPr userDrawn="1"/>
        </p:nvPicPr>
        <p:blipFill rotWithShape="1">
          <a:blip r:embed="rId2"/>
          <a:srcRect t="26952" b="55511"/>
          <a:stretch/>
        </p:blipFill>
        <p:spPr>
          <a:xfrm>
            <a:off x="0" y="5655301"/>
            <a:ext cx="12192000" cy="1202699"/>
          </a:xfrm>
          <a:prstGeom prst="rect">
            <a:avLst/>
          </a:prstGeom>
        </p:spPr>
      </p:pic>
      <p:sp>
        <p:nvSpPr>
          <p:cNvPr id="6" name="Text Placeholder 7">
            <a:extLst>
              <a:ext uri="{FF2B5EF4-FFF2-40B4-BE49-F238E27FC236}">
                <a16:creationId xmlns:a16="http://schemas.microsoft.com/office/drawing/2014/main" id="{26401008-10D7-9E1B-D5C4-CF878CC234C1}"/>
              </a:ext>
            </a:extLst>
          </p:cNvPr>
          <p:cNvSpPr>
            <a:spLocks noGrp="1"/>
          </p:cNvSpPr>
          <p:nvPr>
            <p:ph type="body" sz="quarter" idx="10" hasCustomPrompt="1"/>
          </p:nvPr>
        </p:nvSpPr>
        <p:spPr>
          <a:xfrm>
            <a:off x="2902689" y="216782"/>
            <a:ext cx="8785728" cy="661988"/>
          </a:xfrm>
        </p:spPr>
        <p:txBody>
          <a:bodyPr/>
          <a:lstStyle>
            <a:lvl1pPr marL="0" indent="0" algn="r">
              <a:buNone/>
              <a:defRPr sz="1800">
                <a:solidFill>
                  <a:schemeClr val="tx2"/>
                </a:solidFill>
              </a:defRPr>
            </a:lvl1pPr>
          </a:lstStyle>
          <a:p>
            <a:pPr lvl="0"/>
            <a:r>
              <a:rPr lang="en-US"/>
              <a:t>Presentation Title</a:t>
            </a:r>
          </a:p>
        </p:txBody>
      </p:sp>
      <p:pic>
        <p:nvPicPr>
          <p:cNvPr id="4" name="Picture 3">
            <a:extLst>
              <a:ext uri="{FF2B5EF4-FFF2-40B4-BE49-F238E27FC236}">
                <a16:creationId xmlns:a16="http://schemas.microsoft.com/office/drawing/2014/main" id="{6F6D40DB-FC73-12DC-D512-79925C52D804}"/>
              </a:ext>
            </a:extLst>
          </p:cNvPr>
          <p:cNvPicPr>
            <a:picLocks noChangeAspect="1"/>
          </p:cNvPicPr>
          <p:nvPr userDrawn="1"/>
        </p:nvPicPr>
        <p:blipFill>
          <a:blip r:embed="rId3"/>
          <a:stretch>
            <a:fillRect/>
          </a:stretch>
        </p:blipFill>
        <p:spPr>
          <a:xfrm>
            <a:off x="527196" y="286684"/>
            <a:ext cx="1143000" cy="203200"/>
          </a:xfrm>
          <a:prstGeom prst="rect">
            <a:avLst/>
          </a:prstGeom>
        </p:spPr>
      </p:pic>
      <p:sp>
        <p:nvSpPr>
          <p:cNvPr id="7" name="Slide Number Placeholder 4">
            <a:extLst>
              <a:ext uri="{FF2B5EF4-FFF2-40B4-BE49-F238E27FC236}">
                <a16:creationId xmlns:a16="http://schemas.microsoft.com/office/drawing/2014/main" id="{EBB23E25-90B1-8DB6-E09E-1BE91D8FE526}"/>
              </a:ext>
            </a:extLst>
          </p:cNvPr>
          <p:cNvSpPr>
            <a:spLocks noGrp="1"/>
          </p:cNvSpPr>
          <p:nvPr>
            <p:ph type="sldNum" sz="quarter" idx="4"/>
          </p:nvPr>
        </p:nvSpPr>
        <p:spPr>
          <a:xfrm>
            <a:off x="11257449" y="6295682"/>
            <a:ext cx="528151" cy="365125"/>
          </a:xfrm>
          <a:prstGeom prst="rect">
            <a:avLst/>
          </a:prstGeom>
        </p:spPr>
        <p:txBody>
          <a:bodyPr vert="horz" lIns="91440" tIns="45720" rIns="91440" bIns="45720" rtlCol="0" anchor="ctr"/>
          <a:lstStyle>
            <a:lvl1pPr algn="ctr">
              <a:defRPr sz="1300" b="1" i="0">
                <a:solidFill>
                  <a:schemeClr val="bg1"/>
                </a:solidFill>
                <a:latin typeface="Montserrat" pitchFamily="2" charset="77"/>
              </a:defRPr>
            </a:lvl1pPr>
          </a:lstStyle>
          <a:p>
            <a:fld id="{71AF279C-F903-5C4F-9E12-139067057548}" type="slidenum">
              <a:rPr lang="en-US" smtClean="0"/>
              <a:pPr/>
              <a:t>‹#›</a:t>
            </a:fld>
            <a:endParaRPr lang="en-US"/>
          </a:p>
        </p:txBody>
      </p:sp>
    </p:spTree>
    <p:extLst>
      <p:ext uri="{BB962C8B-B14F-4D97-AF65-F5344CB8AC3E}">
        <p14:creationId xmlns:p14="http://schemas.microsoft.com/office/powerpoint/2010/main" val="173001220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Text and right Photo">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EA5E2B8-F038-4FB6-BA9A-7A2FA8563427}"/>
              </a:ext>
            </a:extLst>
          </p:cNvPr>
          <p:cNvSpPr>
            <a:spLocks noGrp="1"/>
          </p:cNvSpPr>
          <p:nvPr>
            <p:ph idx="1"/>
          </p:nvPr>
        </p:nvSpPr>
        <p:spPr>
          <a:xfrm>
            <a:off x="434567" y="1869928"/>
            <a:ext cx="6012532" cy="4033676"/>
          </a:xfrm>
        </p:spPr>
        <p:txBody>
          <a:bodyPr/>
          <a:lstStyle>
            <a:lvl1pPr marL="0" indent="0">
              <a:lnSpc>
                <a:spcPct val="105000"/>
              </a:lnSpc>
              <a:buFont typeface="Arial" panose="020B0604020202020204" pitchFamily="34" charset="0"/>
              <a:buNone/>
              <a:defRPr/>
            </a:lvl1pPr>
          </a:lstStyle>
          <a:p>
            <a:pPr lvl="0"/>
            <a:r>
              <a:rPr lang="en-US"/>
              <a:t>Click to edit Master text styles</a:t>
            </a:r>
          </a:p>
        </p:txBody>
      </p:sp>
      <p:sp>
        <p:nvSpPr>
          <p:cNvPr id="2" name="Title 1">
            <a:extLst>
              <a:ext uri="{FF2B5EF4-FFF2-40B4-BE49-F238E27FC236}">
                <a16:creationId xmlns:a16="http://schemas.microsoft.com/office/drawing/2014/main" id="{EB25EFA3-FC1E-4DE4-8F4E-6408E1D0FD99}"/>
              </a:ext>
            </a:extLst>
          </p:cNvPr>
          <p:cNvSpPr>
            <a:spLocks noGrp="1"/>
          </p:cNvSpPr>
          <p:nvPr>
            <p:ph type="title" hasCustomPrompt="1"/>
          </p:nvPr>
        </p:nvSpPr>
        <p:spPr>
          <a:xfrm>
            <a:off x="434566" y="1091891"/>
            <a:ext cx="11235351" cy="286997"/>
          </a:xfrm>
          <a:prstGeom prst="rect">
            <a:avLst/>
          </a:prstGeom>
        </p:spPr>
        <p:txBody>
          <a:bodyPr/>
          <a:lstStyle>
            <a:lvl1pPr>
              <a:defRPr/>
            </a:lvl1pPr>
          </a:lstStyle>
          <a:p>
            <a:r>
              <a:rPr lang="en-US"/>
              <a:t>Title Goes Here</a:t>
            </a:r>
          </a:p>
        </p:txBody>
      </p:sp>
      <p:sp>
        <p:nvSpPr>
          <p:cNvPr id="5" name="Text Placeholder 5">
            <a:extLst>
              <a:ext uri="{FF2B5EF4-FFF2-40B4-BE49-F238E27FC236}">
                <a16:creationId xmlns:a16="http://schemas.microsoft.com/office/drawing/2014/main" id="{076F7424-9D0C-0F4E-B909-F8547D1471E4}"/>
              </a:ext>
            </a:extLst>
          </p:cNvPr>
          <p:cNvSpPr>
            <a:spLocks noGrp="1"/>
          </p:cNvSpPr>
          <p:nvPr>
            <p:ph type="body" sz="quarter" idx="10" hasCustomPrompt="1"/>
          </p:nvPr>
        </p:nvSpPr>
        <p:spPr>
          <a:xfrm>
            <a:off x="434566" y="6211287"/>
            <a:ext cx="6939167" cy="365125"/>
          </a:xfrm>
        </p:spPr>
        <p:txBody>
          <a:bodyPr/>
          <a:lstStyle>
            <a:lvl1pPr marL="0" indent="0">
              <a:buNone/>
              <a:defRPr sz="1300"/>
            </a:lvl1pPr>
          </a:lstStyle>
          <a:p>
            <a:r>
              <a:rPr lang="en-US"/>
              <a:t>Disclaimer goes here (if needed)</a:t>
            </a:r>
          </a:p>
        </p:txBody>
      </p:sp>
      <p:sp>
        <p:nvSpPr>
          <p:cNvPr id="6" name="Text Placeholder 7">
            <a:extLst>
              <a:ext uri="{FF2B5EF4-FFF2-40B4-BE49-F238E27FC236}">
                <a16:creationId xmlns:a16="http://schemas.microsoft.com/office/drawing/2014/main" id="{CD4123A0-39A5-E48F-A3D9-2FFE32A5D708}"/>
              </a:ext>
            </a:extLst>
          </p:cNvPr>
          <p:cNvSpPr>
            <a:spLocks noGrp="1"/>
          </p:cNvSpPr>
          <p:nvPr>
            <p:ph type="body" sz="quarter" idx="11" hasCustomPrompt="1"/>
          </p:nvPr>
        </p:nvSpPr>
        <p:spPr>
          <a:xfrm>
            <a:off x="2902689" y="216782"/>
            <a:ext cx="8785728" cy="661988"/>
          </a:xfrm>
        </p:spPr>
        <p:txBody>
          <a:bodyPr/>
          <a:lstStyle>
            <a:lvl1pPr marL="0" indent="0" algn="r">
              <a:buNone/>
              <a:defRPr sz="1800">
                <a:solidFill>
                  <a:schemeClr val="tx2"/>
                </a:solidFill>
              </a:defRPr>
            </a:lvl1pPr>
          </a:lstStyle>
          <a:p>
            <a:pPr lvl="0"/>
            <a:r>
              <a:rPr lang="en-US"/>
              <a:t>Presentation Title</a:t>
            </a:r>
          </a:p>
        </p:txBody>
      </p:sp>
      <p:pic>
        <p:nvPicPr>
          <p:cNvPr id="7" name="Picture 6">
            <a:extLst>
              <a:ext uri="{FF2B5EF4-FFF2-40B4-BE49-F238E27FC236}">
                <a16:creationId xmlns:a16="http://schemas.microsoft.com/office/drawing/2014/main" id="{07DDFA45-1391-186C-6AEA-981126621EE3}"/>
              </a:ext>
            </a:extLst>
          </p:cNvPr>
          <p:cNvPicPr>
            <a:picLocks noChangeAspect="1"/>
          </p:cNvPicPr>
          <p:nvPr userDrawn="1"/>
        </p:nvPicPr>
        <p:blipFill>
          <a:blip r:embed="rId2"/>
          <a:stretch>
            <a:fillRect/>
          </a:stretch>
        </p:blipFill>
        <p:spPr>
          <a:xfrm>
            <a:off x="527196" y="286684"/>
            <a:ext cx="1143000" cy="203200"/>
          </a:xfrm>
          <a:prstGeom prst="rect">
            <a:avLst/>
          </a:prstGeom>
        </p:spPr>
      </p:pic>
      <p:sp>
        <p:nvSpPr>
          <p:cNvPr id="10" name="Picture Placeholder 9">
            <a:extLst>
              <a:ext uri="{FF2B5EF4-FFF2-40B4-BE49-F238E27FC236}">
                <a16:creationId xmlns:a16="http://schemas.microsoft.com/office/drawing/2014/main" id="{52ECF729-2AA8-1767-551A-119858E83564}"/>
              </a:ext>
            </a:extLst>
          </p:cNvPr>
          <p:cNvSpPr>
            <a:spLocks noGrp="1"/>
          </p:cNvSpPr>
          <p:nvPr>
            <p:ph type="pic" sz="quarter" idx="12"/>
          </p:nvPr>
        </p:nvSpPr>
        <p:spPr>
          <a:xfrm>
            <a:off x="6745288" y="1869137"/>
            <a:ext cx="5446712" cy="4033188"/>
          </a:xfrm>
        </p:spPr>
        <p:txBody>
          <a:bodyPr/>
          <a:lstStyle/>
          <a:p>
            <a:r>
              <a:rPr lang="en-US"/>
              <a:t>Click icon to add picture</a:t>
            </a:r>
          </a:p>
        </p:txBody>
      </p:sp>
      <p:sp>
        <p:nvSpPr>
          <p:cNvPr id="9" name="Text Placeholder 4">
            <a:extLst>
              <a:ext uri="{FF2B5EF4-FFF2-40B4-BE49-F238E27FC236}">
                <a16:creationId xmlns:a16="http://schemas.microsoft.com/office/drawing/2014/main" id="{15EE4CEE-037A-083C-CB94-A8B8BE1FB3CA}"/>
              </a:ext>
            </a:extLst>
          </p:cNvPr>
          <p:cNvSpPr>
            <a:spLocks noGrp="1"/>
          </p:cNvSpPr>
          <p:nvPr>
            <p:ph type="body" sz="quarter" idx="13" hasCustomPrompt="1"/>
          </p:nvPr>
        </p:nvSpPr>
        <p:spPr>
          <a:xfrm>
            <a:off x="434566" y="1440287"/>
            <a:ext cx="11235349" cy="367451"/>
          </a:xfrm>
        </p:spPr>
        <p:txBody>
          <a:bodyPr>
            <a:noAutofit/>
          </a:bodyPr>
          <a:lstStyle>
            <a:lvl1pPr marL="0" indent="0">
              <a:buFont typeface="Arial" panose="020B0604020202020204" pitchFamily="34" charset="0"/>
              <a:buNone/>
              <a:defRPr sz="1400" b="1" i="0">
                <a:solidFill>
                  <a:schemeClr val="accent2"/>
                </a:solidFill>
                <a:latin typeface="Montserrat" pitchFamily="2" charset="77"/>
              </a:defRPr>
            </a:lvl1pPr>
            <a:lvl2pPr marL="557213" indent="-214313">
              <a:buFont typeface="Arial" panose="020B0604020202020204" pitchFamily="34" charset="0"/>
              <a:buChar char="•"/>
              <a:defRPr>
                <a:solidFill>
                  <a:srgbClr val="606165"/>
                </a:solidFill>
              </a:defRPr>
            </a:lvl2pPr>
            <a:lvl3pPr marL="857250" indent="-171450">
              <a:buFont typeface="Arial" panose="020B0604020202020204" pitchFamily="34" charset="0"/>
              <a:buChar char="•"/>
              <a:defRPr>
                <a:solidFill>
                  <a:srgbClr val="606165"/>
                </a:solidFill>
              </a:defRPr>
            </a:lvl3pPr>
            <a:lvl4pPr marL="1200150" indent="-171450">
              <a:buFont typeface="Arial" panose="020B0604020202020204" pitchFamily="34" charset="0"/>
              <a:buChar char="•"/>
              <a:defRPr>
                <a:solidFill>
                  <a:srgbClr val="606165"/>
                </a:solidFill>
              </a:defRPr>
            </a:lvl4pPr>
            <a:lvl5pPr marL="1543050" indent="-171450">
              <a:buFont typeface="Arial" panose="020B0604020202020204" pitchFamily="34" charset="0"/>
              <a:buChar char="•"/>
              <a:defRPr>
                <a:solidFill>
                  <a:srgbClr val="606165"/>
                </a:solidFill>
              </a:defRPr>
            </a:lvl5pPr>
          </a:lstStyle>
          <a:p>
            <a:pPr lvl="0"/>
            <a:r>
              <a:rPr lang="en-US"/>
              <a:t>Subtitle Goes Here (if needed) </a:t>
            </a:r>
          </a:p>
        </p:txBody>
      </p:sp>
      <p:sp>
        <p:nvSpPr>
          <p:cNvPr id="11" name="Slide Number Placeholder 4">
            <a:extLst>
              <a:ext uri="{FF2B5EF4-FFF2-40B4-BE49-F238E27FC236}">
                <a16:creationId xmlns:a16="http://schemas.microsoft.com/office/drawing/2014/main" id="{CF2A4861-8644-FB60-9525-FDC789F35362}"/>
              </a:ext>
            </a:extLst>
          </p:cNvPr>
          <p:cNvSpPr>
            <a:spLocks noGrp="1"/>
          </p:cNvSpPr>
          <p:nvPr>
            <p:ph type="sldNum" sz="quarter" idx="4"/>
          </p:nvPr>
        </p:nvSpPr>
        <p:spPr>
          <a:xfrm>
            <a:off x="11257449" y="6295682"/>
            <a:ext cx="528151" cy="365125"/>
          </a:xfrm>
          <a:prstGeom prst="rect">
            <a:avLst/>
          </a:prstGeom>
        </p:spPr>
        <p:txBody>
          <a:bodyPr vert="horz" lIns="91440" tIns="45720" rIns="91440" bIns="45720" rtlCol="0" anchor="ctr"/>
          <a:lstStyle>
            <a:lvl1pPr algn="ctr">
              <a:defRPr sz="1300" b="1" i="0">
                <a:solidFill>
                  <a:schemeClr val="tx1"/>
                </a:solidFill>
                <a:latin typeface="Montserrat" pitchFamily="2" charset="77"/>
              </a:defRPr>
            </a:lvl1pPr>
          </a:lstStyle>
          <a:p>
            <a:fld id="{71AF279C-F903-5C4F-9E12-139067057548}" type="slidenum">
              <a:rPr lang="en-US" smtClean="0"/>
              <a:pPr/>
              <a:t>‹#›</a:t>
            </a:fld>
            <a:endParaRPr lang="en-US"/>
          </a:p>
        </p:txBody>
      </p:sp>
    </p:spTree>
    <p:extLst>
      <p:ext uri="{BB962C8B-B14F-4D97-AF65-F5344CB8AC3E}">
        <p14:creationId xmlns:p14="http://schemas.microsoft.com/office/powerpoint/2010/main" val="184600481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Title, Text and right Photo">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EA5E2B8-F038-4FB6-BA9A-7A2FA8563427}"/>
              </a:ext>
            </a:extLst>
          </p:cNvPr>
          <p:cNvSpPr>
            <a:spLocks noGrp="1"/>
          </p:cNvSpPr>
          <p:nvPr>
            <p:ph idx="1"/>
          </p:nvPr>
        </p:nvSpPr>
        <p:spPr>
          <a:xfrm>
            <a:off x="434567" y="1715272"/>
            <a:ext cx="6012532" cy="4188332"/>
          </a:xfrm>
        </p:spPr>
        <p:txBody>
          <a:bodyPr/>
          <a:lstStyle>
            <a:lvl1pPr marL="0" indent="0">
              <a:lnSpc>
                <a:spcPct val="105000"/>
              </a:lnSpc>
              <a:buFont typeface="Arial" panose="020B0604020202020204" pitchFamily="34" charset="0"/>
              <a:buNone/>
              <a:defRPr/>
            </a:lvl1pPr>
          </a:lstStyle>
          <a:p>
            <a:pPr lvl="0"/>
            <a:r>
              <a:rPr lang="en-US"/>
              <a:t>Click to edit Master text styles</a:t>
            </a:r>
          </a:p>
        </p:txBody>
      </p:sp>
      <p:sp>
        <p:nvSpPr>
          <p:cNvPr id="2" name="Title 1">
            <a:extLst>
              <a:ext uri="{FF2B5EF4-FFF2-40B4-BE49-F238E27FC236}">
                <a16:creationId xmlns:a16="http://schemas.microsoft.com/office/drawing/2014/main" id="{EB25EFA3-FC1E-4DE4-8F4E-6408E1D0FD99}"/>
              </a:ext>
            </a:extLst>
          </p:cNvPr>
          <p:cNvSpPr>
            <a:spLocks noGrp="1"/>
          </p:cNvSpPr>
          <p:nvPr>
            <p:ph type="title" hasCustomPrompt="1"/>
          </p:nvPr>
        </p:nvSpPr>
        <p:spPr>
          <a:xfrm>
            <a:off x="434566" y="1091891"/>
            <a:ext cx="11235351" cy="286997"/>
          </a:xfrm>
          <a:prstGeom prst="rect">
            <a:avLst/>
          </a:prstGeom>
        </p:spPr>
        <p:txBody>
          <a:bodyPr/>
          <a:lstStyle>
            <a:lvl1pPr>
              <a:defRPr/>
            </a:lvl1pPr>
          </a:lstStyle>
          <a:p>
            <a:r>
              <a:rPr lang="en-US"/>
              <a:t>Title Goes Here</a:t>
            </a:r>
          </a:p>
        </p:txBody>
      </p:sp>
      <p:sp>
        <p:nvSpPr>
          <p:cNvPr id="5" name="Text Placeholder 5">
            <a:extLst>
              <a:ext uri="{FF2B5EF4-FFF2-40B4-BE49-F238E27FC236}">
                <a16:creationId xmlns:a16="http://schemas.microsoft.com/office/drawing/2014/main" id="{076F7424-9D0C-0F4E-B909-F8547D1471E4}"/>
              </a:ext>
            </a:extLst>
          </p:cNvPr>
          <p:cNvSpPr>
            <a:spLocks noGrp="1"/>
          </p:cNvSpPr>
          <p:nvPr>
            <p:ph type="body" sz="quarter" idx="10" hasCustomPrompt="1"/>
          </p:nvPr>
        </p:nvSpPr>
        <p:spPr>
          <a:xfrm>
            <a:off x="434566" y="6211287"/>
            <a:ext cx="6939167" cy="365125"/>
          </a:xfrm>
        </p:spPr>
        <p:txBody>
          <a:bodyPr/>
          <a:lstStyle>
            <a:lvl1pPr marL="0" indent="0">
              <a:buNone/>
              <a:defRPr sz="1300"/>
            </a:lvl1pPr>
          </a:lstStyle>
          <a:p>
            <a:r>
              <a:rPr lang="en-US"/>
              <a:t>Disclaimer goes here (if needed)</a:t>
            </a:r>
          </a:p>
        </p:txBody>
      </p:sp>
      <p:sp>
        <p:nvSpPr>
          <p:cNvPr id="8" name="Slide Number Placeholder 4">
            <a:extLst>
              <a:ext uri="{FF2B5EF4-FFF2-40B4-BE49-F238E27FC236}">
                <a16:creationId xmlns:a16="http://schemas.microsoft.com/office/drawing/2014/main" id="{E599D524-5E01-1943-97E9-5B67515B8AA1}"/>
              </a:ext>
            </a:extLst>
          </p:cNvPr>
          <p:cNvSpPr>
            <a:spLocks noGrp="1"/>
          </p:cNvSpPr>
          <p:nvPr>
            <p:ph type="sldNum" sz="quarter" idx="4"/>
          </p:nvPr>
        </p:nvSpPr>
        <p:spPr>
          <a:xfrm>
            <a:off x="11257449" y="6325500"/>
            <a:ext cx="528151" cy="365125"/>
          </a:xfrm>
          <a:prstGeom prst="rect">
            <a:avLst/>
          </a:prstGeom>
        </p:spPr>
        <p:txBody>
          <a:bodyPr vert="horz" lIns="91440" tIns="45720" rIns="91440" bIns="45720" rtlCol="0" anchor="ctr"/>
          <a:lstStyle>
            <a:lvl1pPr algn="ctr">
              <a:defRPr sz="1300" b="1" i="0">
                <a:solidFill>
                  <a:schemeClr val="tx1"/>
                </a:solidFill>
                <a:latin typeface="Montserrat" pitchFamily="2" charset="77"/>
              </a:defRPr>
            </a:lvl1pPr>
          </a:lstStyle>
          <a:p>
            <a:fld id="{71AF279C-F903-5C4F-9E12-139067057548}" type="slidenum">
              <a:rPr lang="en-US" smtClean="0"/>
              <a:pPr/>
              <a:t>‹#›</a:t>
            </a:fld>
            <a:endParaRPr lang="en-US"/>
          </a:p>
        </p:txBody>
      </p:sp>
      <p:sp>
        <p:nvSpPr>
          <p:cNvPr id="6" name="Text Placeholder 7">
            <a:extLst>
              <a:ext uri="{FF2B5EF4-FFF2-40B4-BE49-F238E27FC236}">
                <a16:creationId xmlns:a16="http://schemas.microsoft.com/office/drawing/2014/main" id="{CD4123A0-39A5-E48F-A3D9-2FFE32A5D708}"/>
              </a:ext>
            </a:extLst>
          </p:cNvPr>
          <p:cNvSpPr>
            <a:spLocks noGrp="1"/>
          </p:cNvSpPr>
          <p:nvPr>
            <p:ph type="body" sz="quarter" idx="11" hasCustomPrompt="1"/>
          </p:nvPr>
        </p:nvSpPr>
        <p:spPr>
          <a:xfrm>
            <a:off x="2902689" y="216782"/>
            <a:ext cx="8785728" cy="661988"/>
          </a:xfrm>
        </p:spPr>
        <p:txBody>
          <a:bodyPr/>
          <a:lstStyle>
            <a:lvl1pPr marL="0" indent="0" algn="r">
              <a:buNone/>
              <a:defRPr sz="1800">
                <a:solidFill>
                  <a:schemeClr val="tx2"/>
                </a:solidFill>
              </a:defRPr>
            </a:lvl1pPr>
          </a:lstStyle>
          <a:p>
            <a:pPr lvl="0"/>
            <a:r>
              <a:rPr lang="en-US"/>
              <a:t>Presentation Title</a:t>
            </a:r>
          </a:p>
        </p:txBody>
      </p:sp>
      <p:pic>
        <p:nvPicPr>
          <p:cNvPr id="7" name="Picture 6">
            <a:extLst>
              <a:ext uri="{FF2B5EF4-FFF2-40B4-BE49-F238E27FC236}">
                <a16:creationId xmlns:a16="http://schemas.microsoft.com/office/drawing/2014/main" id="{07DDFA45-1391-186C-6AEA-981126621EE3}"/>
              </a:ext>
            </a:extLst>
          </p:cNvPr>
          <p:cNvPicPr>
            <a:picLocks noChangeAspect="1"/>
          </p:cNvPicPr>
          <p:nvPr userDrawn="1"/>
        </p:nvPicPr>
        <p:blipFill>
          <a:blip r:embed="rId2"/>
          <a:stretch>
            <a:fillRect/>
          </a:stretch>
        </p:blipFill>
        <p:spPr>
          <a:xfrm>
            <a:off x="527196" y="286684"/>
            <a:ext cx="1143000" cy="203200"/>
          </a:xfrm>
          <a:prstGeom prst="rect">
            <a:avLst/>
          </a:prstGeom>
        </p:spPr>
      </p:pic>
      <p:sp>
        <p:nvSpPr>
          <p:cNvPr id="10" name="Picture Placeholder 9">
            <a:extLst>
              <a:ext uri="{FF2B5EF4-FFF2-40B4-BE49-F238E27FC236}">
                <a16:creationId xmlns:a16="http://schemas.microsoft.com/office/drawing/2014/main" id="{52ECF729-2AA8-1767-551A-119858E83564}"/>
              </a:ext>
            </a:extLst>
          </p:cNvPr>
          <p:cNvSpPr>
            <a:spLocks noGrp="1"/>
          </p:cNvSpPr>
          <p:nvPr>
            <p:ph type="pic" sz="quarter" idx="12"/>
          </p:nvPr>
        </p:nvSpPr>
        <p:spPr>
          <a:xfrm>
            <a:off x="6745288" y="1714500"/>
            <a:ext cx="5446712" cy="4187825"/>
          </a:xfrm>
        </p:spPr>
        <p:txBody>
          <a:bodyPr/>
          <a:lstStyle/>
          <a:p>
            <a:r>
              <a:rPr lang="en-US"/>
              <a:t>Click icon to add picture</a:t>
            </a:r>
          </a:p>
        </p:txBody>
      </p:sp>
    </p:spTree>
    <p:extLst>
      <p:ext uri="{BB962C8B-B14F-4D97-AF65-F5344CB8AC3E}">
        <p14:creationId xmlns:p14="http://schemas.microsoft.com/office/powerpoint/2010/main" val="391842896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Text and left Photo">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EA5E2B8-F038-4FB6-BA9A-7A2FA8563427}"/>
              </a:ext>
            </a:extLst>
          </p:cNvPr>
          <p:cNvSpPr>
            <a:spLocks noGrp="1"/>
          </p:cNvSpPr>
          <p:nvPr>
            <p:ph idx="1" hasCustomPrompt="1"/>
          </p:nvPr>
        </p:nvSpPr>
        <p:spPr>
          <a:xfrm>
            <a:off x="5675885" y="1871238"/>
            <a:ext cx="6012532" cy="4095866"/>
          </a:xfrm>
        </p:spPr>
        <p:txBody>
          <a:bodyPr/>
          <a:lstStyle>
            <a:lvl1pPr marL="0" indent="0">
              <a:lnSpc>
                <a:spcPct val="105000"/>
              </a:lnSpc>
              <a:spcBef>
                <a:spcPts val="750"/>
              </a:spcBef>
              <a:buFont typeface="Arial" panose="020B0604020202020204" pitchFamily="34" charset="0"/>
              <a:buNone/>
              <a:defRPr/>
            </a:lvl1pPr>
          </a:lstStyle>
          <a:p>
            <a:pPr lvl="0">
              <a:lnSpc>
                <a:spcPct val="105000"/>
              </a:lnSpc>
              <a:spcBef>
                <a:spcPts val="750"/>
              </a:spcBef>
            </a:pPr>
            <a:r>
              <a:rPr lang="en-US" sz="1600" b="1" err="1">
                <a:solidFill>
                  <a:schemeClr val="accent2"/>
                </a:solidFill>
                <a:latin typeface="Montserrat" pitchFamily="2" charset="77"/>
              </a:rPr>
              <a:t>Subheader</a:t>
            </a:r>
            <a:r>
              <a:rPr lang="en-US" sz="1600" b="1">
                <a:solidFill>
                  <a:schemeClr val="accent2"/>
                </a:solidFill>
                <a:latin typeface="Montserrat" pitchFamily="2" charset="77"/>
              </a:rPr>
              <a:t> goes here</a:t>
            </a:r>
          </a:p>
          <a:p>
            <a:pPr lvl="0"/>
            <a:r>
              <a:rPr lang="en-US"/>
              <a:t>Text goes here and here and here and here and here and here and here and here and here and here and here and here and here and here and here and here and here.</a:t>
            </a:r>
          </a:p>
          <a:p>
            <a:pPr lvl="0"/>
            <a:r>
              <a:rPr lang="en-US"/>
              <a:t>Text goes here and here and here and here and here and here and here and here and here and here and here and here and here and here and here and here.</a:t>
            </a:r>
          </a:p>
          <a:p>
            <a:pPr lvl="0"/>
            <a:r>
              <a:rPr lang="en-US"/>
              <a:t>Text goes here and here and here and here and here and here and here and here and here and here and here and here and here and here and here.</a:t>
            </a:r>
          </a:p>
        </p:txBody>
      </p:sp>
      <p:sp>
        <p:nvSpPr>
          <p:cNvPr id="2" name="Title 1">
            <a:extLst>
              <a:ext uri="{FF2B5EF4-FFF2-40B4-BE49-F238E27FC236}">
                <a16:creationId xmlns:a16="http://schemas.microsoft.com/office/drawing/2014/main" id="{EB25EFA3-FC1E-4DE4-8F4E-6408E1D0FD99}"/>
              </a:ext>
            </a:extLst>
          </p:cNvPr>
          <p:cNvSpPr>
            <a:spLocks noGrp="1"/>
          </p:cNvSpPr>
          <p:nvPr>
            <p:ph type="title" hasCustomPrompt="1"/>
          </p:nvPr>
        </p:nvSpPr>
        <p:spPr>
          <a:xfrm>
            <a:off x="434566" y="1091891"/>
            <a:ext cx="11235351" cy="286997"/>
          </a:xfrm>
          <a:prstGeom prst="rect">
            <a:avLst/>
          </a:prstGeom>
        </p:spPr>
        <p:txBody>
          <a:bodyPr/>
          <a:lstStyle>
            <a:lvl1pPr>
              <a:defRPr/>
            </a:lvl1pPr>
          </a:lstStyle>
          <a:p>
            <a:r>
              <a:rPr lang="en-US"/>
              <a:t>Title Goes Here</a:t>
            </a:r>
          </a:p>
        </p:txBody>
      </p:sp>
      <p:sp>
        <p:nvSpPr>
          <p:cNvPr id="5" name="Text Placeholder 5">
            <a:extLst>
              <a:ext uri="{FF2B5EF4-FFF2-40B4-BE49-F238E27FC236}">
                <a16:creationId xmlns:a16="http://schemas.microsoft.com/office/drawing/2014/main" id="{076F7424-9D0C-0F4E-B909-F8547D1471E4}"/>
              </a:ext>
            </a:extLst>
          </p:cNvPr>
          <p:cNvSpPr>
            <a:spLocks noGrp="1"/>
          </p:cNvSpPr>
          <p:nvPr>
            <p:ph type="body" sz="quarter" idx="10" hasCustomPrompt="1"/>
          </p:nvPr>
        </p:nvSpPr>
        <p:spPr>
          <a:xfrm>
            <a:off x="434566" y="6211287"/>
            <a:ext cx="6939167" cy="365125"/>
          </a:xfrm>
        </p:spPr>
        <p:txBody>
          <a:bodyPr/>
          <a:lstStyle>
            <a:lvl1pPr marL="0" indent="0">
              <a:buNone/>
              <a:defRPr sz="1300"/>
            </a:lvl1pPr>
          </a:lstStyle>
          <a:p>
            <a:r>
              <a:rPr lang="en-US"/>
              <a:t>Disclaimer goes here (if needed)</a:t>
            </a:r>
          </a:p>
        </p:txBody>
      </p:sp>
      <p:sp>
        <p:nvSpPr>
          <p:cNvPr id="8" name="Slide Number Placeholder 4">
            <a:extLst>
              <a:ext uri="{FF2B5EF4-FFF2-40B4-BE49-F238E27FC236}">
                <a16:creationId xmlns:a16="http://schemas.microsoft.com/office/drawing/2014/main" id="{E599D524-5E01-1943-97E9-5B67515B8AA1}"/>
              </a:ext>
            </a:extLst>
          </p:cNvPr>
          <p:cNvSpPr>
            <a:spLocks noGrp="1"/>
          </p:cNvSpPr>
          <p:nvPr>
            <p:ph type="sldNum" sz="quarter" idx="4"/>
          </p:nvPr>
        </p:nvSpPr>
        <p:spPr>
          <a:xfrm>
            <a:off x="11257449" y="6265865"/>
            <a:ext cx="528151" cy="365125"/>
          </a:xfrm>
          <a:prstGeom prst="rect">
            <a:avLst/>
          </a:prstGeom>
        </p:spPr>
        <p:txBody>
          <a:bodyPr vert="horz" lIns="91440" tIns="45720" rIns="91440" bIns="45720" rtlCol="0" anchor="ctr"/>
          <a:lstStyle>
            <a:lvl1pPr algn="ctr">
              <a:defRPr sz="1300" b="1" i="0">
                <a:solidFill>
                  <a:schemeClr val="tx1"/>
                </a:solidFill>
                <a:latin typeface="Montserrat" pitchFamily="2" charset="77"/>
              </a:defRPr>
            </a:lvl1pPr>
          </a:lstStyle>
          <a:p>
            <a:fld id="{71AF279C-F903-5C4F-9E12-139067057548}" type="slidenum">
              <a:rPr lang="en-US" smtClean="0"/>
              <a:pPr/>
              <a:t>‹#›</a:t>
            </a:fld>
            <a:endParaRPr lang="en-US"/>
          </a:p>
        </p:txBody>
      </p:sp>
      <p:sp>
        <p:nvSpPr>
          <p:cNvPr id="6" name="Text Placeholder 7">
            <a:extLst>
              <a:ext uri="{FF2B5EF4-FFF2-40B4-BE49-F238E27FC236}">
                <a16:creationId xmlns:a16="http://schemas.microsoft.com/office/drawing/2014/main" id="{CD4123A0-39A5-E48F-A3D9-2FFE32A5D708}"/>
              </a:ext>
            </a:extLst>
          </p:cNvPr>
          <p:cNvSpPr>
            <a:spLocks noGrp="1"/>
          </p:cNvSpPr>
          <p:nvPr>
            <p:ph type="body" sz="quarter" idx="11" hasCustomPrompt="1"/>
          </p:nvPr>
        </p:nvSpPr>
        <p:spPr>
          <a:xfrm>
            <a:off x="2902689" y="216782"/>
            <a:ext cx="8785728" cy="661988"/>
          </a:xfrm>
        </p:spPr>
        <p:txBody>
          <a:bodyPr/>
          <a:lstStyle>
            <a:lvl1pPr marL="0" indent="0" algn="r">
              <a:buNone/>
              <a:defRPr sz="1800">
                <a:solidFill>
                  <a:schemeClr val="tx2"/>
                </a:solidFill>
              </a:defRPr>
            </a:lvl1pPr>
          </a:lstStyle>
          <a:p>
            <a:pPr lvl="0"/>
            <a:r>
              <a:rPr lang="en-US"/>
              <a:t>Presentation Title</a:t>
            </a:r>
          </a:p>
        </p:txBody>
      </p:sp>
      <p:pic>
        <p:nvPicPr>
          <p:cNvPr id="7" name="Picture 6">
            <a:extLst>
              <a:ext uri="{FF2B5EF4-FFF2-40B4-BE49-F238E27FC236}">
                <a16:creationId xmlns:a16="http://schemas.microsoft.com/office/drawing/2014/main" id="{07DDFA45-1391-186C-6AEA-981126621EE3}"/>
              </a:ext>
            </a:extLst>
          </p:cNvPr>
          <p:cNvPicPr>
            <a:picLocks noChangeAspect="1"/>
          </p:cNvPicPr>
          <p:nvPr userDrawn="1"/>
        </p:nvPicPr>
        <p:blipFill>
          <a:blip r:embed="rId2"/>
          <a:stretch>
            <a:fillRect/>
          </a:stretch>
        </p:blipFill>
        <p:spPr>
          <a:xfrm>
            <a:off x="527196" y="286684"/>
            <a:ext cx="1143000" cy="203200"/>
          </a:xfrm>
          <a:prstGeom prst="rect">
            <a:avLst/>
          </a:prstGeom>
        </p:spPr>
      </p:pic>
      <p:sp>
        <p:nvSpPr>
          <p:cNvPr id="10" name="Picture Placeholder 9">
            <a:extLst>
              <a:ext uri="{FF2B5EF4-FFF2-40B4-BE49-F238E27FC236}">
                <a16:creationId xmlns:a16="http://schemas.microsoft.com/office/drawing/2014/main" id="{52ECF729-2AA8-1767-551A-119858E83564}"/>
              </a:ext>
            </a:extLst>
          </p:cNvPr>
          <p:cNvSpPr>
            <a:spLocks noGrp="1"/>
          </p:cNvSpPr>
          <p:nvPr>
            <p:ph type="pic" sz="quarter" idx="12"/>
          </p:nvPr>
        </p:nvSpPr>
        <p:spPr>
          <a:xfrm>
            <a:off x="0" y="1870455"/>
            <a:ext cx="5382228" cy="4095370"/>
          </a:xfrm>
        </p:spPr>
        <p:txBody>
          <a:bodyPr/>
          <a:lstStyle/>
          <a:p>
            <a:r>
              <a:rPr lang="en-US"/>
              <a:t>Click icon to add picture</a:t>
            </a:r>
          </a:p>
        </p:txBody>
      </p:sp>
      <p:sp>
        <p:nvSpPr>
          <p:cNvPr id="9" name="Text Placeholder 4">
            <a:extLst>
              <a:ext uri="{FF2B5EF4-FFF2-40B4-BE49-F238E27FC236}">
                <a16:creationId xmlns:a16="http://schemas.microsoft.com/office/drawing/2014/main" id="{FB354D9F-B8FF-F728-F297-9A8B9CFD8D79}"/>
              </a:ext>
            </a:extLst>
          </p:cNvPr>
          <p:cNvSpPr>
            <a:spLocks noGrp="1"/>
          </p:cNvSpPr>
          <p:nvPr>
            <p:ph type="body" sz="quarter" idx="13" hasCustomPrompt="1"/>
          </p:nvPr>
        </p:nvSpPr>
        <p:spPr>
          <a:xfrm>
            <a:off x="434566" y="1440287"/>
            <a:ext cx="11235349" cy="367451"/>
          </a:xfrm>
        </p:spPr>
        <p:txBody>
          <a:bodyPr>
            <a:noAutofit/>
          </a:bodyPr>
          <a:lstStyle>
            <a:lvl1pPr marL="0" indent="0">
              <a:buFont typeface="Arial" panose="020B0604020202020204" pitchFamily="34" charset="0"/>
              <a:buNone/>
              <a:defRPr sz="1400" b="1" i="0">
                <a:solidFill>
                  <a:schemeClr val="accent2"/>
                </a:solidFill>
                <a:latin typeface="Montserrat" pitchFamily="2" charset="77"/>
              </a:defRPr>
            </a:lvl1pPr>
            <a:lvl2pPr marL="557213" indent="-214313">
              <a:buFont typeface="Arial" panose="020B0604020202020204" pitchFamily="34" charset="0"/>
              <a:buChar char="•"/>
              <a:defRPr>
                <a:solidFill>
                  <a:srgbClr val="606165"/>
                </a:solidFill>
              </a:defRPr>
            </a:lvl2pPr>
            <a:lvl3pPr marL="857250" indent="-171450">
              <a:buFont typeface="Arial" panose="020B0604020202020204" pitchFamily="34" charset="0"/>
              <a:buChar char="•"/>
              <a:defRPr>
                <a:solidFill>
                  <a:srgbClr val="606165"/>
                </a:solidFill>
              </a:defRPr>
            </a:lvl3pPr>
            <a:lvl4pPr marL="1200150" indent="-171450">
              <a:buFont typeface="Arial" panose="020B0604020202020204" pitchFamily="34" charset="0"/>
              <a:buChar char="•"/>
              <a:defRPr>
                <a:solidFill>
                  <a:srgbClr val="606165"/>
                </a:solidFill>
              </a:defRPr>
            </a:lvl4pPr>
            <a:lvl5pPr marL="1543050" indent="-171450">
              <a:buFont typeface="Arial" panose="020B0604020202020204" pitchFamily="34" charset="0"/>
              <a:buChar char="•"/>
              <a:defRPr>
                <a:solidFill>
                  <a:srgbClr val="606165"/>
                </a:solidFill>
              </a:defRPr>
            </a:lvl5pPr>
          </a:lstStyle>
          <a:p>
            <a:pPr lvl="0"/>
            <a:r>
              <a:rPr lang="en-US"/>
              <a:t>Subtitle Goes Here (if needed) </a:t>
            </a:r>
          </a:p>
        </p:txBody>
      </p:sp>
    </p:spTree>
    <p:extLst>
      <p:ext uri="{BB962C8B-B14F-4D97-AF65-F5344CB8AC3E}">
        <p14:creationId xmlns:p14="http://schemas.microsoft.com/office/powerpoint/2010/main" val="2114654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Title, Text and left Photo">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EA5E2B8-F038-4FB6-BA9A-7A2FA8563427}"/>
              </a:ext>
            </a:extLst>
          </p:cNvPr>
          <p:cNvSpPr>
            <a:spLocks noGrp="1"/>
          </p:cNvSpPr>
          <p:nvPr>
            <p:ph idx="1" hasCustomPrompt="1"/>
          </p:nvPr>
        </p:nvSpPr>
        <p:spPr>
          <a:xfrm>
            <a:off x="5675885" y="1715272"/>
            <a:ext cx="6012532" cy="4188332"/>
          </a:xfrm>
        </p:spPr>
        <p:txBody>
          <a:bodyPr/>
          <a:lstStyle>
            <a:lvl1pPr marL="0" indent="0">
              <a:lnSpc>
                <a:spcPct val="105000"/>
              </a:lnSpc>
              <a:spcBef>
                <a:spcPts val="750"/>
              </a:spcBef>
              <a:buFont typeface="Arial" panose="020B0604020202020204" pitchFamily="34" charset="0"/>
              <a:buNone/>
              <a:defRPr/>
            </a:lvl1pPr>
          </a:lstStyle>
          <a:p>
            <a:pPr lvl="0">
              <a:lnSpc>
                <a:spcPct val="105000"/>
              </a:lnSpc>
              <a:spcBef>
                <a:spcPts val="750"/>
              </a:spcBef>
            </a:pPr>
            <a:r>
              <a:rPr lang="en-US" sz="1600" b="1" err="1">
                <a:solidFill>
                  <a:schemeClr val="accent2"/>
                </a:solidFill>
                <a:latin typeface="Montserrat" pitchFamily="2" charset="77"/>
              </a:rPr>
              <a:t>Subheader</a:t>
            </a:r>
            <a:r>
              <a:rPr lang="en-US" sz="1600" b="1">
                <a:solidFill>
                  <a:schemeClr val="accent2"/>
                </a:solidFill>
                <a:latin typeface="Montserrat" pitchFamily="2" charset="77"/>
              </a:rPr>
              <a:t> goes here</a:t>
            </a:r>
          </a:p>
          <a:p>
            <a:pPr lvl="0"/>
            <a:r>
              <a:rPr lang="en-US"/>
              <a:t>Text goes here and here and here and here and here and here and here and here and here and here and here and here and here and here and here and here and here.</a:t>
            </a:r>
          </a:p>
          <a:p>
            <a:pPr lvl="0"/>
            <a:r>
              <a:rPr lang="en-US"/>
              <a:t>Text goes here and here and here and here and here and here and here and here and here and here and here and here and here and here and here and here.</a:t>
            </a:r>
          </a:p>
          <a:p>
            <a:pPr lvl="0"/>
            <a:r>
              <a:rPr lang="en-US"/>
              <a:t>Text goes here and here and here and here and here and here and here and here and here and here and here and here and here and here and here.</a:t>
            </a:r>
          </a:p>
        </p:txBody>
      </p:sp>
      <p:sp>
        <p:nvSpPr>
          <p:cNvPr id="2" name="Title 1">
            <a:extLst>
              <a:ext uri="{FF2B5EF4-FFF2-40B4-BE49-F238E27FC236}">
                <a16:creationId xmlns:a16="http://schemas.microsoft.com/office/drawing/2014/main" id="{EB25EFA3-FC1E-4DE4-8F4E-6408E1D0FD99}"/>
              </a:ext>
            </a:extLst>
          </p:cNvPr>
          <p:cNvSpPr>
            <a:spLocks noGrp="1"/>
          </p:cNvSpPr>
          <p:nvPr>
            <p:ph type="title" hasCustomPrompt="1"/>
          </p:nvPr>
        </p:nvSpPr>
        <p:spPr>
          <a:xfrm>
            <a:off x="434566" y="1091891"/>
            <a:ext cx="11235351" cy="286997"/>
          </a:xfrm>
          <a:prstGeom prst="rect">
            <a:avLst/>
          </a:prstGeom>
        </p:spPr>
        <p:txBody>
          <a:bodyPr/>
          <a:lstStyle>
            <a:lvl1pPr>
              <a:defRPr/>
            </a:lvl1pPr>
          </a:lstStyle>
          <a:p>
            <a:r>
              <a:rPr lang="en-US"/>
              <a:t>Title Goes Here</a:t>
            </a:r>
          </a:p>
        </p:txBody>
      </p:sp>
      <p:sp>
        <p:nvSpPr>
          <p:cNvPr id="5" name="Text Placeholder 5">
            <a:extLst>
              <a:ext uri="{FF2B5EF4-FFF2-40B4-BE49-F238E27FC236}">
                <a16:creationId xmlns:a16="http://schemas.microsoft.com/office/drawing/2014/main" id="{076F7424-9D0C-0F4E-B909-F8547D1471E4}"/>
              </a:ext>
            </a:extLst>
          </p:cNvPr>
          <p:cNvSpPr>
            <a:spLocks noGrp="1"/>
          </p:cNvSpPr>
          <p:nvPr>
            <p:ph type="body" sz="quarter" idx="10" hasCustomPrompt="1"/>
          </p:nvPr>
        </p:nvSpPr>
        <p:spPr>
          <a:xfrm>
            <a:off x="434566" y="6211287"/>
            <a:ext cx="6939167" cy="365125"/>
          </a:xfrm>
        </p:spPr>
        <p:txBody>
          <a:bodyPr/>
          <a:lstStyle>
            <a:lvl1pPr marL="0" indent="0">
              <a:buNone/>
              <a:defRPr sz="1300"/>
            </a:lvl1pPr>
          </a:lstStyle>
          <a:p>
            <a:r>
              <a:rPr lang="en-US"/>
              <a:t>Disclaimer goes here (if needed)</a:t>
            </a:r>
          </a:p>
        </p:txBody>
      </p:sp>
      <p:sp>
        <p:nvSpPr>
          <p:cNvPr id="8" name="Slide Number Placeholder 4">
            <a:extLst>
              <a:ext uri="{FF2B5EF4-FFF2-40B4-BE49-F238E27FC236}">
                <a16:creationId xmlns:a16="http://schemas.microsoft.com/office/drawing/2014/main" id="{E599D524-5E01-1943-97E9-5B67515B8AA1}"/>
              </a:ext>
            </a:extLst>
          </p:cNvPr>
          <p:cNvSpPr>
            <a:spLocks noGrp="1"/>
          </p:cNvSpPr>
          <p:nvPr>
            <p:ph type="sldNum" sz="quarter" idx="4"/>
          </p:nvPr>
        </p:nvSpPr>
        <p:spPr>
          <a:xfrm>
            <a:off x="11257449" y="6295683"/>
            <a:ext cx="528151" cy="365125"/>
          </a:xfrm>
          <a:prstGeom prst="rect">
            <a:avLst/>
          </a:prstGeom>
        </p:spPr>
        <p:txBody>
          <a:bodyPr vert="horz" lIns="91440" tIns="45720" rIns="91440" bIns="45720" rtlCol="0" anchor="ctr"/>
          <a:lstStyle>
            <a:lvl1pPr algn="ctr">
              <a:defRPr sz="1300" b="1" i="0">
                <a:solidFill>
                  <a:schemeClr val="tx1"/>
                </a:solidFill>
                <a:latin typeface="Montserrat" pitchFamily="2" charset="77"/>
              </a:defRPr>
            </a:lvl1pPr>
          </a:lstStyle>
          <a:p>
            <a:fld id="{71AF279C-F903-5C4F-9E12-139067057548}" type="slidenum">
              <a:rPr lang="en-US" smtClean="0"/>
              <a:pPr/>
              <a:t>‹#›</a:t>
            </a:fld>
            <a:endParaRPr lang="en-US"/>
          </a:p>
        </p:txBody>
      </p:sp>
      <p:sp>
        <p:nvSpPr>
          <p:cNvPr id="6" name="Text Placeholder 7">
            <a:extLst>
              <a:ext uri="{FF2B5EF4-FFF2-40B4-BE49-F238E27FC236}">
                <a16:creationId xmlns:a16="http://schemas.microsoft.com/office/drawing/2014/main" id="{CD4123A0-39A5-E48F-A3D9-2FFE32A5D708}"/>
              </a:ext>
            </a:extLst>
          </p:cNvPr>
          <p:cNvSpPr>
            <a:spLocks noGrp="1"/>
          </p:cNvSpPr>
          <p:nvPr>
            <p:ph type="body" sz="quarter" idx="11" hasCustomPrompt="1"/>
          </p:nvPr>
        </p:nvSpPr>
        <p:spPr>
          <a:xfrm>
            <a:off x="2902689" y="216782"/>
            <a:ext cx="8785728" cy="661988"/>
          </a:xfrm>
        </p:spPr>
        <p:txBody>
          <a:bodyPr/>
          <a:lstStyle>
            <a:lvl1pPr marL="0" indent="0" algn="r">
              <a:buNone/>
              <a:defRPr sz="1800">
                <a:solidFill>
                  <a:schemeClr val="tx2"/>
                </a:solidFill>
              </a:defRPr>
            </a:lvl1pPr>
          </a:lstStyle>
          <a:p>
            <a:pPr lvl="0"/>
            <a:r>
              <a:rPr lang="en-US"/>
              <a:t>Presentation Title</a:t>
            </a:r>
          </a:p>
        </p:txBody>
      </p:sp>
      <p:pic>
        <p:nvPicPr>
          <p:cNvPr id="7" name="Picture 6">
            <a:extLst>
              <a:ext uri="{FF2B5EF4-FFF2-40B4-BE49-F238E27FC236}">
                <a16:creationId xmlns:a16="http://schemas.microsoft.com/office/drawing/2014/main" id="{07DDFA45-1391-186C-6AEA-981126621EE3}"/>
              </a:ext>
            </a:extLst>
          </p:cNvPr>
          <p:cNvPicPr>
            <a:picLocks noChangeAspect="1"/>
          </p:cNvPicPr>
          <p:nvPr userDrawn="1"/>
        </p:nvPicPr>
        <p:blipFill>
          <a:blip r:embed="rId2"/>
          <a:stretch>
            <a:fillRect/>
          </a:stretch>
        </p:blipFill>
        <p:spPr>
          <a:xfrm>
            <a:off x="527196" y="286684"/>
            <a:ext cx="1143000" cy="203200"/>
          </a:xfrm>
          <a:prstGeom prst="rect">
            <a:avLst/>
          </a:prstGeom>
        </p:spPr>
      </p:pic>
      <p:sp>
        <p:nvSpPr>
          <p:cNvPr id="10" name="Picture Placeholder 9">
            <a:extLst>
              <a:ext uri="{FF2B5EF4-FFF2-40B4-BE49-F238E27FC236}">
                <a16:creationId xmlns:a16="http://schemas.microsoft.com/office/drawing/2014/main" id="{52ECF729-2AA8-1767-551A-119858E83564}"/>
              </a:ext>
            </a:extLst>
          </p:cNvPr>
          <p:cNvSpPr>
            <a:spLocks noGrp="1"/>
          </p:cNvSpPr>
          <p:nvPr>
            <p:ph type="pic" sz="quarter" idx="12"/>
          </p:nvPr>
        </p:nvSpPr>
        <p:spPr>
          <a:xfrm>
            <a:off x="0" y="1714500"/>
            <a:ext cx="5382228" cy="4187825"/>
          </a:xfrm>
        </p:spPr>
        <p:txBody>
          <a:bodyPr/>
          <a:lstStyle/>
          <a:p>
            <a:r>
              <a:rPr lang="en-US"/>
              <a:t>Click icon to add picture</a:t>
            </a:r>
          </a:p>
        </p:txBody>
      </p:sp>
    </p:spTree>
    <p:extLst>
      <p:ext uri="{BB962C8B-B14F-4D97-AF65-F5344CB8AC3E}">
        <p14:creationId xmlns:p14="http://schemas.microsoft.com/office/powerpoint/2010/main" val="329770984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wo Column Tex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EA5E2B8-F038-4FB6-BA9A-7A2FA8563427}"/>
              </a:ext>
            </a:extLst>
          </p:cNvPr>
          <p:cNvSpPr>
            <a:spLocks noGrp="1"/>
          </p:cNvSpPr>
          <p:nvPr>
            <p:ph idx="1" hasCustomPrompt="1"/>
          </p:nvPr>
        </p:nvSpPr>
        <p:spPr>
          <a:xfrm>
            <a:off x="434565" y="1869136"/>
            <a:ext cx="5469523" cy="4034467"/>
          </a:xfrm>
        </p:spPr>
        <p:txBody>
          <a:bodyPr/>
          <a:lstStyle>
            <a:lvl1pPr marL="257175" indent="-257175">
              <a:buFont typeface="Arial" panose="020B0604020202020204" pitchFamily="34" charset="0"/>
              <a:buChar char="•"/>
              <a:defRPr/>
            </a:lvl1pPr>
          </a:lstStyle>
          <a:p>
            <a:pPr lvl="0"/>
            <a:r>
              <a:rPr lang="en-US"/>
              <a:t>Title</a:t>
            </a:r>
          </a:p>
          <a:p>
            <a:pPr lvl="1"/>
            <a:r>
              <a:rPr lang="en-US"/>
              <a:t>Bullet 1</a:t>
            </a:r>
          </a:p>
          <a:p>
            <a:pPr lvl="2"/>
            <a:r>
              <a:rPr lang="en-US"/>
              <a:t>Bullet 2</a:t>
            </a:r>
          </a:p>
          <a:p>
            <a:pPr lvl="3"/>
            <a:r>
              <a:rPr lang="en-US"/>
              <a:t>Bullet 3</a:t>
            </a:r>
          </a:p>
          <a:p>
            <a:pPr lvl="4"/>
            <a:r>
              <a:rPr lang="en-US"/>
              <a:t>Bullet 4</a:t>
            </a:r>
          </a:p>
        </p:txBody>
      </p:sp>
      <p:sp>
        <p:nvSpPr>
          <p:cNvPr id="2" name="Title 1">
            <a:extLst>
              <a:ext uri="{FF2B5EF4-FFF2-40B4-BE49-F238E27FC236}">
                <a16:creationId xmlns:a16="http://schemas.microsoft.com/office/drawing/2014/main" id="{EB25EFA3-FC1E-4DE4-8F4E-6408E1D0FD99}"/>
              </a:ext>
            </a:extLst>
          </p:cNvPr>
          <p:cNvSpPr>
            <a:spLocks noGrp="1"/>
          </p:cNvSpPr>
          <p:nvPr>
            <p:ph type="title" hasCustomPrompt="1"/>
          </p:nvPr>
        </p:nvSpPr>
        <p:spPr>
          <a:xfrm>
            <a:off x="434566" y="1091891"/>
            <a:ext cx="11235351" cy="286997"/>
          </a:xfrm>
          <a:prstGeom prst="rect">
            <a:avLst/>
          </a:prstGeom>
        </p:spPr>
        <p:txBody>
          <a:bodyPr/>
          <a:lstStyle>
            <a:lvl1pPr>
              <a:defRPr/>
            </a:lvl1pPr>
          </a:lstStyle>
          <a:p>
            <a:r>
              <a:rPr lang="en-US"/>
              <a:t>Title Goes Here</a:t>
            </a:r>
          </a:p>
        </p:txBody>
      </p:sp>
      <p:sp>
        <p:nvSpPr>
          <p:cNvPr id="7" name="Text Placeholder 7">
            <a:extLst>
              <a:ext uri="{FF2B5EF4-FFF2-40B4-BE49-F238E27FC236}">
                <a16:creationId xmlns:a16="http://schemas.microsoft.com/office/drawing/2014/main" id="{68CBAC41-B25F-EC10-3378-C2BF8C03CAC6}"/>
              </a:ext>
            </a:extLst>
          </p:cNvPr>
          <p:cNvSpPr>
            <a:spLocks noGrp="1"/>
          </p:cNvSpPr>
          <p:nvPr>
            <p:ph type="body" sz="quarter" idx="12" hasCustomPrompt="1"/>
          </p:nvPr>
        </p:nvSpPr>
        <p:spPr>
          <a:xfrm>
            <a:off x="2902689" y="216782"/>
            <a:ext cx="8785728" cy="661988"/>
          </a:xfrm>
        </p:spPr>
        <p:txBody>
          <a:bodyPr/>
          <a:lstStyle>
            <a:lvl1pPr marL="0" indent="0" algn="r">
              <a:buNone/>
              <a:defRPr sz="1800">
                <a:solidFill>
                  <a:schemeClr val="tx2"/>
                </a:solidFill>
              </a:defRPr>
            </a:lvl1pPr>
          </a:lstStyle>
          <a:p>
            <a:pPr lvl="0"/>
            <a:r>
              <a:rPr lang="en-US"/>
              <a:t>Presentation Title</a:t>
            </a:r>
          </a:p>
        </p:txBody>
      </p:sp>
      <p:pic>
        <p:nvPicPr>
          <p:cNvPr id="9" name="Picture 8">
            <a:extLst>
              <a:ext uri="{FF2B5EF4-FFF2-40B4-BE49-F238E27FC236}">
                <a16:creationId xmlns:a16="http://schemas.microsoft.com/office/drawing/2014/main" id="{42EE4B6E-BF83-FD67-A79E-BE88B859290E}"/>
              </a:ext>
            </a:extLst>
          </p:cNvPr>
          <p:cNvPicPr>
            <a:picLocks noChangeAspect="1"/>
          </p:cNvPicPr>
          <p:nvPr userDrawn="1"/>
        </p:nvPicPr>
        <p:blipFill>
          <a:blip r:embed="rId2"/>
          <a:stretch>
            <a:fillRect/>
          </a:stretch>
        </p:blipFill>
        <p:spPr>
          <a:xfrm>
            <a:off x="527196" y="286684"/>
            <a:ext cx="1143000" cy="203200"/>
          </a:xfrm>
          <a:prstGeom prst="rect">
            <a:avLst/>
          </a:prstGeom>
        </p:spPr>
      </p:pic>
      <p:sp>
        <p:nvSpPr>
          <p:cNvPr id="10" name="Text Placeholder 5">
            <a:extLst>
              <a:ext uri="{FF2B5EF4-FFF2-40B4-BE49-F238E27FC236}">
                <a16:creationId xmlns:a16="http://schemas.microsoft.com/office/drawing/2014/main" id="{9E9273F9-EB6C-C5FA-730C-BE99E6573CC2}"/>
              </a:ext>
            </a:extLst>
          </p:cNvPr>
          <p:cNvSpPr>
            <a:spLocks noGrp="1"/>
          </p:cNvSpPr>
          <p:nvPr>
            <p:ph type="body" sz="quarter" idx="13" hasCustomPrompt="1"/>
          </p:nvPr>
        </p:nvSpPr>
        <p:spPr>
          <a:xfrm>
            <a:off x="434566" y="6211287"/>
            <a:ext cx="6939167" cy="365125"/>
          </a:xfrm>
        </p:spPr>
        <p:txBody>
          <a:bodyPr/>
          <a:lstStyle>
            <a:lvl1pPr marL="0" indent="0">
              <a:buNone/>
              <a:defRPr sz="1300"/>
            </a:lvl1pPr>
          </a:lstStyle>
          <a:p>
            <a:r>
              <a:rPr lang="en-US"/>
              <a:t>Disclaimer goes here (if needed)</a:t>
            </a:r>
          </a:p>
        </p:txBody>
      </p:sp>
      <p:sp>
        <p:nvSpPr>
          <p:cNvPr id="11" name="Slide Number Placeholder 4">
            <a:extLst>
              <a:ext uri="{FF2B5EF4-FFF2-40B4-BE49-F238E27FC236}">
                <a16:creationId xmlns:a16="http://schemas.microsoft.com/office/drawing/2014/main" id="{E28E36BC-9A41-6703-20B5-C0D20C349871}"/>
              </a:ext>
            </a:extLst>
          </p:cNvPr>
          <p:cNvSpPr>
            <a:spLocks noGrp="1"/>
          </p:cNvSpPr>
          <p:nvPr>
            <p:ph type="sldNum" sz="quarter" idx="4"/>
          </p:nvPr>
        </p:nvSpPr>
        <p:spPr>
          <a:xfrm>
            <a:off x="11257449" y="6265865"/>
            <a:ext cx="528151" cy="365125"/>
          </a:xfrm>
          <a:prstGeom prst="rect">
            <a:avLst/>
          </a:prstGeom>
        </p:spPr>
        <p:txBody>
          <a:bodyPr vert="horz" lIns="91440" tIns="45720" rIns="91440" bIns="45720" rtlCol="0" anchor="ctr"/>
          <a:lstStyle>
            <a:lvl1pPr algn="ctr">
              <a:defRPr sz="1300" b="1" i="0">
                <a:solidFill>
                  <a:schemeClr val="tx1"/>
                </a:solidFill>
                <a:latin typeface="Montserrat" pitchFamily="2" charset="77"/>
              </a:defRPr>
            </a:lvl1pPr>
          </a:lstStyle>
          <a:p>
            <a:fld id="{71AF279C-F903-5C4F-9E12-139067057548}" type="slidenum">
              <a:rPr lang="en-US" smtClean="0"/>
              <a:pPr/>
              <a:t>‹#›</a:t>
            </a:fld>
            <a:endParaRPr lang="en-US"/>
          </a:p>
        </p:txBody>
      </p:sp>
      <p:sp>
        <p:nvSpPr>
          <p:cNvPr id="12" name="Content Placeholder 2">
            <a:extLst>
              <a:ext uri="{FF2B5EF4-FFF2-40B4-BE49-F238E27FC236}">
                <a16:creationId xmlns:a16="http://schemas.microsoft.com/office/drawing/2014/main" id="{158B32B0-3EFE-5040-C015-9242577EE753}"/>
              </a:ext>
            </a:extLst>
          </p:cNvPr>
          <p:cNvSpPr>
            <a:spLocks noGrp="1"/>
          </p:cNvSpPr>
          <p:nvPr>
            <p:ph idx="14" hasCustomPrompt="1"/>
          </p:nvPr>
        </p:nvSpPr>
        <p:spPr>
          <a:xfrm>
            <a:off x="6200393" y="1869136"/>
            <a:ext cx="5469523" cy="4034467"/>
          </a:xfrm>
        </p:spPr>
        <p:txBody>
          <a:bodyPr/>
          <a:lstStyle>
            <a:lvl1pPr marL="257175" indent="-257175">
              <a:buFont typeface="Arial" panose="020B0604020202020204" pitchFamily="34" charset="0"/>
              <a:buChar char="•"/>
              <a:defRPr/>
            </a:lvl1pPr>
          </a:lstStyle>
          <a:p>
            <a:pPr lvl="0"/>
            <a:r>
              <a:rPr lang="en-US"/>
              <a:t>Title</a:t>
            </a:r>
          </a:p>
          <a:p>
            <a:pPr lvl="1"/>
            <a:r>
              <a:rPr lang="en-US"/>
              <a:t>Bullet 1</a:t>
            </a:r>
          </a:p>
          <a:p>
            <a:pPr lvl="2"/>
            <a:r>
              <a:rPr lang="en-US"/>
              <a:t>Bullet 2</a:t>
            </a:r>
          </a:p>
          <a:p>
            <a:pPr lvl="3"/>
            <a:r>
              <a:rPr lang="en-US"/>
              <a:t>Bullet 3</a:t>
            </a:r>
          </a:p>
          <a:p>
            <a:pPr lvl="4"/>
            <a:r>
              <a:rPr lang="en-US"/>
              <a:t>Bullet 4</a:t>
            </a:r>
          </a:p>
        </p:txBody>
      </p:sp>
      <p:sp>
        <p:nvSpPr>
          <p:cNvPr id="13" name="Text Placeholder 4">
            <a:extLst>
              <a:ext uri="{FF2B5EF4-FFF2-40B4-BE49-F238E27FC236}">
                <a16:creationId xmlns:a16="http://schemas.microsoft.com/office/drawing/2014/main" id="{DD8991ED-9AC8-A5E4-4E27-23ECD15D78C2}"/>
              </a:ext>
            </a:extLst>
          </p:cNvPr>
          <p:cNvSpPr>
            <a:spLocks noGrp="1"/>
          </p:cNvSpPr>
          <p:nvPr>
            <p:ph type="body" sz="quarter" idx="11" hasCustomPrompt="1"/>
          </p:nvPr>
        </p:nvSpPr>
        <p:spPr>
          <a:xfrm>
            <a:off x="434566" y="1440287"/>
            <a:ext cx="11235349" cy="367451"/>
          </a:xfrm>
        </p:spPr>
        <p:txBody>
          <a:bodyPr>
            <a:noAutofit/>
          </a:bodyPr>
          <a:lstStyle>
            <a:lvl1pPr marL="0" indent="0">
              <a:buFont typeface="Arial" panose="020B0604020202020204" pitchFamily="34" charset="0"/>
              <a:buNone/>
              <a:defRPr sz="1400" b="1" i="0">
                <a:solidFill>
                  <a:schemeClr val="accent2"/>
                </a:solidFill>
                <a:latin typeface="Montserrat" pitchFamily="2" charset="77"/>
              </a:defRPr>
            </a:lvl1pPr>
            <a:lvl2pPr marL="557213" indent="-214313">
              <a:buFont typeface="Arial" panose="020B0604020202020204" pitchFamily="34" charset="0"/>
              <a:buChar char="•"/>
              <a:defRPr>
                <a:solidFill>
                  <a:srgbClr val="606165"/>
                </a:solidFill>
              </a:defRPr>
            </a:lvl2pPr>
            <a:lvl3pPr marL="857250" indent="-171450">
              <a:buFont typeface="Arial" panose="020B0604020202020204" pitchFamily="34" charset="0"/>
              <a:buChar char="•"/>
              <a:defRPr>
                <a:solidFill>
                  <a:srgbClr val="606165"/>
                </a:solidFill>
              </a:defRPr>
            </a:lvl3pPr>
            <a:lvl4pPr marL="1200150" indent="-171450">
              <a:buFont typeface="Arial" panose="020B0604020202020204" pitchFamily="34" charset="0"/>
              <a:buChar char="•"/>
              <a:defRPr>
                <a:solidFill>
                  <a:srgbClr val="606165"/>
                </a:solidFill>
              </a:defRPr>
            </a:lvl4pPr>
            <a:lvl5pPr marL="1543050" indent="-171450">
              <a:buFont typeface="Arial" panose="020B0604020202020204" pitchFamily="34" charset="0"/>
              <a:buChar char="•"/>
              <a:defRPr>
                <a:solidFill>
                  <a:srgbClr val="606165"/>
                </a:solidFill>
              </a:defRPr>
            </a:lvl5pPr>
          </a:lstStyle>
          <a:p>
            <a:pPr lvl="0"/>
            <a:r>
              <a:rPr lang="en-US"/>
              <a:t>Subtitle Goes Here (if needed) </a:t>
            </a:r>
          </a:p>
        </p:txBody>
      </p:sp>
    </p:spTree>
    <p:extLst>
      <p:ext uri="{BB962C8B-B14F-4D97-AF65-F5344CB8AC3E}">
        <p14:creationId xmlns:p14="http://schemas.microsoft.com/office/powerpoint/2010/main" val="213444609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Two Column Tex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EA5E2B8-F038-4FB6-BA9A-7A2FA8563427}"/>
              </a:ext>
            </a:extLst>
          </p:cNvPr>
          <p:cNvSpPr>
            <a:spLocks noGrp="1"/>
          </p:cNvSpPr>
          <p:nvPr>
            <p:ph idx="1" hasCustomPrompt="1"/>
          </p:nvPr>
        </p:nvSpPr>
        <p:spPr>
          <a:xfrm>
            <a:off x="434565" y="1592010"/>
            <a:ext cx="5469523" cy="4311594"/>
          </a:xfrm>
        </p:spPr>
        <p:txBody>
          <a:bodyPr/>
          <a:lstStyle>
            <a:lvl1pPr marL="257175" indent="-257175">
              <a:buFont typeface="Arial" panose="020B0604020202020204" pitchFamily="34" charset="0"/>
              <a:buChar char="•"/>
              <a:defRPr/>
            </a:lvl1pPr>
          </a:lstStyle>
          <a:p>
            <a:pPr lvl="0"/>
            <a:r>
              <a:rPr lang="en-US"/>
              <a:t>Title</a:t>
            </a:r>
          </a:p>
          <a:p>
            <a:pPr lvl="1"/>
            <a:r>
              <a:rPr lang="en-US"/>
              <a:t>Bullet 1</a:t>
            </a:r>
          </a:p>
          <a:p>
            <a:pPr lvl="2"/>
            <a:r>
              <a:rPr lang="en-US"/>
              <a:t>Bullet 2</a:t>
            </a:r>
          </a:p>
          <a:p>
            <a:pPr lvl="3"/>
            <a:r>
              <a:rPr lang="en-US"/>
              <a:t>Bullet 3</a:t>
            </a:r>
          </a:p>
          <a:p>
            <a:pPr lvl="4"/>
            <a:r>
              <a:rPr lang="en-US"/>
              <a:t>Bullet 4</a:t>
            </a:r>
          </a:p>
        </p:txBody>
      </p:sp>
      <p:sp>
        <p:nvSpPr>
          <p:cNvPr id="2" name="Title 1">
            <a:extLst>
              <a:ext uri="{FF2B5EF4-FFF2-40B4-BE49-F238E27FC236}">
                <a16:creationId xmlns:a16="http://schemas.microsoft.com/office/drawing/2014/main" id="{EB25EFA3-FC1E-4DE4-8F4E-6408E1D0FD99}"/>
              </a:ext>
            </a:extLst>
          </p:cNvPr>
          <p:cNvSpPr>
            <a:spLocks noGrp="1"/>
          </p:cNvSpPr>
          <p:nvPr>
            <p:ph type="title" hasCustomPrompt="1"/>
          </p:nvPr>
        </p:nvSpPr>
        <p:spPr>
          <a:xfrm>
            <a:off x="434566" y="1091891"/>
            <a:ext cx="11235351" cy="286997"/>
          </a:xfrm>
          <a:prstGeom prst="rect">
            <a:avLst/>
          </a:prstGeom>
        </p:spPr>
        <p:txBody>
          <a:bodyPr/>
          <a:lstStyle>
            <a:lvl1pPr>
              <a:defRPr/>
            </a:lvl1pPr>
          </a:lstStyle>
          <a:p>
            <a:r>
              <a:rPr lang="en-US"/>
              <a:t>Title Goes Here</a:t>
            </a:r>
          </a:p>
        </p:txBody>
      </p:sp>
      <p:sp>
        <p:nvSpPr>
          <p:cNvPr id="7" name="Text Placeholder 7">
            <a:extLst>
              <a:ext uri="{FF2B5EF4-FFF2-40B4-BE49-F238E27FC236}">
                <a16:creationId xmlns:a16="http://schemas.microsoft.com/office/drawing/2014/main" id="{68CBAC41-B25F-EC10-3378-C2BF8C03CAC6}"/>
              </a:ext>
            </a:extLst>
          </p:cNvPr>
          <p:cNvSpPr>
            <a:spLocks noGrp="1"/>
          </p:cNvSpPr>
          <p:nvPr>
            <p:ph type="body" sz="quarter" idx="12" hasCustomPrompt="1"/>
          </p:nvPr>
        </p:nvSpPr>
        <p:spPr>
          <a:xfrm>
            <a:off x="2902689" y="216782"/>
            <a:ext cx="8785728" cy="661988"/>
          </a:xfrm>
        </p:spPr>
        <p:txBody>
          <a:bodyPr/>
          <a:lstStyle>
            <a:lvl1pPr marL="0" indent="0" algn="r">
              <a:buNone/>
              <a:defRPr sz="1800">
                <a:solidFill>
                  <a:schemeClr val="tx2"/>
                </a:solidFill>
              </a:defRPr>
            </a:lvl1pPr>
          </a:lstStyle>
          <a:p>
            <a:pPr lvl="0"/>
            <a:r>
              <a:rPr lang="en-US"/>
              <a:t>Presentation Title</a:t>
            </a:r>
          </a:p>
        </p:txBody>
      </p:sp>
      <p:pic>
        <p:nvPicPr>
          <p:cNvPr id="9" name="Picture 8">
            <a:extLst>
              <a:ext uri="{FF2B5EF4-FFF2-40B4-BE49-F238E27FC236}">
                <a16:creationId xmlns:a16="http://schemas.microsoft.com/office/drawing/2014/main" id="{42EE4B6E-BF83-FD67-A79E-BE88B859290E}"/>
              </a:ext>
            </a:extLst>
          </p:cNvPr>
          <p:cNvPicPr>
            <a:picLocks noChangeAspect="1"/>
          </p:cNvPicPr>
          <p:nvPr userDrawn="1"/>
        </p:nvPicPr>
        <p:blipFill>
          <a:blip r:embed="rId2"/>
          <a:stretch>
            <a:fillRect/>
          </a:stretch>
        </p:blipFill>
        <p:spPr>
          <a:xfrm>
            <a:off x="527196" y="286684"/>
            <a:ext cx="1143000" cy="203200"/>
          </a:xfrm>
          <a:prstGeom prst="rect">
            <a:avLst/>
          </a:prstGeom>
        </p:spPr>
      </p:pic>
      <p:sp>
        <p:nvSpPr>
          <p:cNvPr id="10" name="Text Placeholder 5">
            <a:extLst>
              <a:ext uri="{FF2B5EF4-FFF2-40B4-BE49-F238E27FC236}">
                <a16:creationId xmlns:a16="http://schemas.microsoft.com/office/drawing/2014/main" id="{9E9273F9-EB6C-C5FA-730C-BE99E6573CC2}"/>
              </a:ext>
            </a:extLst>
          </p:cNvPr>
          <p:cNvSpPr>
            <a:spLocks noGrp="1"/>
          </p:cNvSpPr>
          <p:nvPr>
            <p:ph type="body" sz="quarter" idx="13" hasCustomPrompt="1"/>
          </p:nvPr>
        </p:nvSpPr>
        <p:spPr>
          <a:xfrm>
            <a:off x="434566" y="6211287"/>
            <a:ext cx="6939167" cy="365125"/>
          </a:xfrm>
        </p:spPr>
        <p:txBody>
          <a:bodyPr/>
          <a:lstStyle>
            <a:lvl1pPr marL="0" indent="0">
              <a:buNone/>
              <a:defRPr sz="1300"/>
            </a:lvl1pPr>
          </a:lstStyle>
          <a:p>
            <a:r>
              <a:rPr lang="en-US"/>
              <a:t>Disclaimer goes here (if needed)</a:t>
            </a:r>
          </a:p>
        </p:txBody>
      </p:sp>
      <p:sp>
        <p:nvSpPr>
          <p:cNvPr id="11" name="Slide Number Placeholder 4">
            <a:extLst>
              <a:ext uri="{FF2B5EF4-FFF2-40B4-BE49-F238E27FC236}">
                <a16:creationId xmlns:a16="http://schemas.microsoft.com/office/drawing/2014/main" id="{E28E36BC-9A41-6703-20B5-C0D20C349871}"/>
              </a:ext>
            </a:extLst>
          </p:cNvPr>
          <p:cNvSpPr>
            <a:spLocks noGrp="1"/>
          </p:cNvSpPr>
          <p:nvPr>
            <p:ph type="sldNum" sz="quarter" idx="4"/>
          </p:nvPr>
        </p:nvSpPr>
        <p:spPr>
          <a:xfrm>
            <a:off x="11257449" y="6265865"/>
            <a:ext cx="528151" cy="365125"/>
          </a:xfrm>
          <a:prstGeom prst="rect">
            <a:avLst/>
          </a:prstGeom>
        </p:spPr>
        <p:txBody>
          <a:bodyPr vert="horz" lIns="91440" tIns="45720" rIns="91440" bIns="45720" rtlCol="0" anchor="ctr"/>
          <a:lstStyle>
            <a:lvl1pPr algn="ctr">
              <a:defRPr sz="1300" b="1" i="0">
                <a:solidFill>
                  <a:schemeClr val="tx1"/>
                </a:solidFill>
                <a:latin typeface="Montserrat" pitchFamily="2" charset="77"/>
              </a:defRPr>
            </a:lvl1pPr>
          </a:lstStyle>
          <a:p>
            <a:fld id="{71AF279C-F903-5C4F-9E12-139067057548}" type="slidenum">
              <a:rPr lang="en-US" smtClean="0"/>
              <a:pPr/>
              <a:t>‹#›</a:t>
            </a:fld>
            <a:endParaRPr lang="en-US"/>
          </a:p>
        </p:txBody>
      </p:sp>
      <p:sp>
        <p:nvSpPr>
          <p:cNvPr id="12" name="Content Placeholder 2">
            <a:extLst>
              <a:ext uri="{FF2B5EF4-FFF2-40B4-BE49-F238E27FC236}">
                <a16:creationId xmlns:a16="http://schemas.microsoft.com/office/drawing/2014/main" id="{158B32B0-3EFE-5040-C015-9242577EE753}"/>
              </a:ext>
            </a:extLst>
          </p:cNvPr>
          <p:cNvSpPr>
            <a:spLocks noGrp="1"/>
          </p:cNvSpPr>
          <p:nvPr>
            <p:ph idx="14" hasCustomPrompt="1"/>
          </p:nvPr>
        </p:nvSpPr>
        <p:spPr>
          <a:xfrm>
            <a:off x="6200393" y="1592010"/>
            <a:ext cx="5469523" cy="4311594"/>
          </a:xfrm>
        </p:spPr>
        <p:txBody>
          <a:bodyPr/>
          <a:lstStyle>
            <a:lvl1pPr marL="257175" indent="-257175">
              <a:buFont typeface="Arial" panose="020B0604020202020204" pitchFamily="34" charset="0"/>
              <a:buChar char="•"/>
              <a:defRPr/>
            </a:lvl1pPr>
          </a:lstStyle>
          <a:p>
            <a:pPr lvl="0"/>
            <a:r>
              <a:rPr lang="en-US"/>
              <a:t>Title</a:t>
            </a:r>
          </a:p>
          <a:p>
            <a:pPr lvl="1"/>
            <a:r>
              <a:rPr lang="en-US"/>
              <a:t>Bullet 1</a:t>
            </a:r>
          </a:p>
          <a:p>
            <a:pPr lvl="2"/>
            <a:r>
              <a:rPr lang="en-US"/>
              <a:t>Bullet 2</a:t>
            </a:r>
          </a:p>
          <a:p>
            <a:pPr lvl="3"/>
            <a:r>
              <a:rPr lang="en-US"/>
              <a:t>Bullet 3</a:t>
            </a:r>
          </a:p>
          <a:p>
            <a:pPr lvl="4"/>
            <a:r>
              <a:rPr lang="en-US"/>
              <a:t>Bullet 4</a:t>
            </a:r>
          </a:p>
        </p:txBody>
      </p:sp>
    </p:spTree>
    <p:extLst>
      <p:ext uri="{BB962C8B-B14F-4D97-AF65-F5344CB8AC3E}">
        <p14:creationId xmlns:p14="http://schemas.microsoft.com/office/powerpoint/2010/main" val="380724370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C5D41A3-BF6C-8349-BB34-6207364B9B2A}"/>
              </a:ext>
            </a:extLst>
          </p:cNvPr>
          <p:cNvSpPr>
            <a:spLocks noGrp="1"/>
          </p:cNvSpPr>
          <p:nvPr>
            <p:ph type="body" sz="quarter" idx="11" hasCustomPrompt="1"/>
          </p:nvPr>
        </p:nvSpPr>
        <p:spPr>
          <a:xfrm>
            <a:off x="434566" y="1440287"/>
            <a:ext cx="11235349" cy="367451"/>
          </a:xfrm>
        </p:spPr>
        <p:txBody>
          <a:bodyPr>
            <a:noAutofit/>
          </a:bodyPr>
          <a:lstStyle>
            <a:lvl1pPr marL="0" indent="0">
              <a:buFont typeface="Arial" panose="020B0604020202020204" pitchFamily="34" charset="0"/>
              <a:buNone/>
              <a:defRPr sz="1400" b="1" i="0">
                <a:solidFill>
                  <a:schemeClr val="accent2"/>
                </a:solidFill>
                <a:latin typeface="Montserrat" pitchFamily="2" charset="77"/>
              </a:defRPr>
            </a:lvl1pPr>
            <a:lvl2pPr marL="557213" indent="-214313">
              <a:buFont typeface="Arial" panose="020B0604020202020204" pitchFamily="34" charset="0"/>
              <a:buChar char="•"/>
              <a:defRPr>
                <a:solidFill>
                  <a:srgbClr val="606165"/>
                </a:solidFill>
              </a:defRPr>
            </a:lvl2pPr>
            <a:lvl3pPr marL="857250" indent="-171450">
              <a:buFont typeface="Arial" panose="020B0604020202020204" pitchFamily="34" charset="0"/>
              <a:buChar char="•"/>
              <a:defRPr>
                <a:solidFill>
                  <a:srgbClr val="606165"/>
                </a:solidFill>
              </a:defRPr>
            </a:lvl3pPr>
            <a:lvl4pPr marL="1200150" indent="-171450">
              <a:buFont typeface="Arial" panose="020B0604020202020204" pitchFamily="34" charset="0"/>
              <a:buChar char="•"/>
              <a:defRPr>
                <a:solidFill>
                  <a:srgbClr val="606165"/>
                </a:solidFill>
              </a:defRPr>
            </a:lvl4pPr>
            <a:lvl5pPr marL="1543050" indent="-171450">
              <a:buFont typeface="Arial" panose="020B0604020202020204" pitchFamily="34" charset="0"/>
              <a:buChar char="•"/>
              <a:defRPr>
                <a:solidFill>
                  <a:srgbClr val="606165"/>
                </a:solidFill>
              </a:defRPr>
            </a:lvl5pPr>
          </a:lstStyle>
          <a:p>
            <a:pPr lvl="0"/>
            <a:r>
              <a:rPr lang="en-US"/>
              <a:t>Subtitle Goes Here (if needed) </a:t>
            </a:r>
          </a:p>
        </p:txBody>
      </p:sp>
      <p:sp>
        <p:nvSpPr>
          <p:cNvPr id="11" name="Content Placeholder 2">
            <a:extLst>
              <a:ext uri="{FF2B5EF4-FFF2-40B4-BE49-F238E27FC236}">
                <a16:creationId xmlns:a16="http://schemas.microsoft.com/office/drawing/2014/main" id="{FB363635-00AC-1C45-A599-7BA13E1C4652}"/>
              </a:ext>
            </a:extLst>
          </p:cNvPr>
          <p:cNvSpPr>
            <a:spLocks noGrp="1"/>
          </p:cNvSpPr>
          <p:nvPr>
            <p:ph idx="1" hasCustomPrompt="1"/>
          </p:nvPr>
        </p:nvSpPr>
        <p:spPr>
          <a:xfrm>
            <a:off x="434566" y="1869137"/>
            <a:ext cx="11235351" cy="4044647"/>
          </a:xfrm>
        </p:spPr>
        <p:txBody>
          <a:bodyPr/>
          <a:lstStyle>
            <a:lvl1pPr marL="257175" indent="-257175">
              <a:buFont typeface="Arial" panose="020B0604020202020204" pitchFamily="34" charset="0"/>
              <a:buChar char="•"/>
              <a:defRPr/>
            </a:lvl1pPr>
          </a:lstStyle>
          <a:p>
            <a:pPr lvl="0"/>
            <a:r>
              <a:rPr lang="en-US"/>
              <a:t>Title</a:t>
            </a:r>
          </a:p>
          <a:p>
            <a:pPr lvl="1"/>
            <a:r>
              <a:rPr lang="en-US"/>
              <a:t>Bullet 1</a:t>
            </a:r>
          </a:p>
          <a:p>
            <a:pPr lvl="2"/>
            <a:r>
              <a:rPr lang="en-US"/>
              <a:t>Bullet 2</a:t>
            </a:r>
          </a:p>
          <a:p>
            <a:pPr lvl="3"/>
            <a:r>
              <a:rPr lang="en-US"/>
              <a:t>Bullet 3</a:t>
            </a:r>
          </a:p>
          <a:p>
            <a:pPr lvl="4"/>
            <a:r>
              <a:rPr lang="en-US"/>
              <a:t>Bullet 4</a:t>
            </a:r>
          </a:p>
        </p:txBody>
      </p:sp>
      <p:sp>
        <p:nvSpPr>
          <p:cNvPr id="12" name="Title 1">
            <a:extLst>
              <a:ext uri="{FF2B5EF4-FFF2-40B4-BE49-F238E27FC236}">
                <a16:creationId xmlns:a16="http://schemas.microsoft.com/office/drawing/2014/main" id="{58520A6F-8DCC-F44F-8D67-663776233ED3}"/>
              </a:ext>
            </a:extLst>
          </p:cNvPr>
          <p:cNvSpPr>
            <a:spLocks noGrp="1"/>
          </p:cNvSpPr>
          <p:nvPr>
            <p:ph type="title" hasCustomPrompt="1"/>
          </p:nvPr>
        </p:nvSpPr>
        <p:spPr>
          <a:xfrm>
            <a:off x="434566" y="1091891"/>
            <a:ext cx="11235351" cy="286997"/>
          </a:xfrm>
          <a:prstGeom prst="rect">
            <a:avLst/>
          </a:prstGeom>
        </p:spPr>
        <p:txBody>
          <a:bodyPr/>
          <a:lstStyle>
            <a:lvl1pPr>
              <a:defRPr/>
            </a:lvl1pPr>
          </a:lstStyle>
          <a:p>
            <a:r>
              <a:rPr lang="en-US"/>
              <a:t>Title Goes Here</a:t>
            </a:r>
          </a:p>
        </p:txBody>
      </p:sp>
      <p:sp>
        <p:nvSpPr>
          <p:cNvPr id="8" name="Text Placeholder 7">
            <a:extLst>
              <a:ext uri="{FF2B5EF4-FFF2-40B4-BE49-F238E27FC236}">
                <a16:creationId xmlns:a16="http://schemas.microsoft.com/office/drawing/2014/main" id="{25A95EF3-C81C-7748-1DC2-40F8ADD3D3CE}"/>
              </a:ext>
            </a:extLst>
          </p:cNvPr>
          <p:cNvSpPr>
            <a:spLocks noGrp="1"/>
          </p:cNvSpPr>
          <p:nvPr>
            <p:ph type="body" sz="quarter" idx="12" hasCustomPrompt="1"/>
          </p:nvPr>
        </p:nvSpPr>
        <p:spPr>
          <a:xfrm>
            <a:off x="2902689" y="216782"/>
            <a:ext cx="8785728" cy="661988"/>
          </a:xfrm>
        </p:spPr>
        <p:txBody>
          <a:bodyPr/>
          <a:lstStyle>
            <a:lvl1pPr marL="0" indent="0" algn="r">
              <a:buNone/>
              <a:defRPr sz="1800">
                <a:solidFill>
                  <a:schemeClr val="tx2"/>
                </a:solidFill>
              </a:defRPr>
            </a:lvl1pPr>
          </a:lstStyle>
          <a:p>
            <a:pPr lvl="0"/>
            <a:r>
              <a:rPr lang="en-US"/>
              <a:t>Presentation Title</a:t>
            </a:r>
          </a:p>
        </p:txBody>
      </p:sp>
      <p:pic>
        <p:nvPicPr>
          <p:cNvPr id="9" name="Picture 8">
            <a:extLst>
              <a:ext uri="{FF2B5EF4-FFF2-40B4-BE49-F238E27FC236}">
                <a16:creationId xmlns:a16="http://schemas.microsoft.com/office/drawing/2014/main" id="{94D8AF04-4217-87AD-4FBA-F2598CBC7D8C}"/>
              </a:ext>
            </a:extLst>
          </p:cNvPr>
          <p:cNvPicPr>
            <a:picLocks noChangeAspect="1"/>
          </p:cNvPicPr>
          <p:nvPr userDrawn="1"/>
        </p:nvPicPr>
        <p:blipFill>
          <a:blip r:embed="rId2"/>
          <a:stretch>
            <a:fillRect/>
          </a:stretch>
        </p:blipFill>
        <p:spPr>
          <a:xfrm>
            <a:off x="527196" y="286684"/>
            <a:ext cx="1143000" cy="203200"/>
          </a:xfrm>
          <a:prstGeom prst="rect">
            <a:avLst/>
          </a:prstGeom>
        </p:spPr>
      </p:pic>
      <p:sp>
        <p:nvSpPr>
          <p:cNvPr id="10" name="Text Placeholder 5">
            <a:extLst>
              <a:ext uri="{FF2B5EF4-FFF2-40B4-BE49-F238E27FC236}">
                <a16:creationId xmlns:a16="http://schemas.microsoft.com/office/drawing/2014/main" id="{7F627F98-7D4C-49DB-2EB4-C8ECEF1E5E70}"/>
              </a:ext>
            </a:extLst>
          </p:cNvPr>
          <p:cNvSpPr>
            <a:spLocks noGrp="1"/>
          </p:cNvSpPr>
          <p:nvPr>
            <p:ph type="body" sz="quarter" idx="13" hasCustomPrompt="1"/>
          </p:nvPr>
        </p:nvSpPr>
        <p:spPr>
          <a:xfrm>
            <a:off x="434566" y="6211287"/>
            <a:ext cx="6939167" cy="365125"/>
          </a:xfrm>
        </p:spPr>
        <p:txBody>
          <a:bodyPr/>
          <a:lstStyle>
            <a:lvl1pPr marL="0" indent="0">
              <a:buNone/>
              <a:defRPr sz="1300"/>
            </a:lvl1pPr>
          </a:lstStyle>
          <a:p>
            <a:r>
              <a:rPr lang="en-US"/>
              <a:t>Disclaimer goes here (if needed)</a:t>
            </a:r>
          </a:p>
        </p:txBody>
      </p:sp>
      <p:sp>
        <p:nvSpPr>
          <p:cNvPr id="14" name="Slide Number Placeholder 4">
            <a:extLst>
              <a:ext uri="{FF2B5EF4-FFF2-40B4-BE49-F238E27FC236}">
                <a16:creationId xmlns:a16="http://schemas.microsoft.com/office/drawing/2014/main" id="{D8D0B1FA-0C99-B48C-371A-7284980C30A7}"/>
              </a:ext>
            </a:extLst>
          </p:cNvPr>
          <p:cNvSpPr txBox="1">
            <a:spLocks/>
          </p:cNvSpPr>
          <p:nvPr userDrawn="1"/>
        </p:nvSpPr>
        <p:spPr>
          <a:xfrm>
            <a:off x="11257449" y="6265865"/>
            <a:ext cx="528151" cy="365125"/>
          </a:xfrm>
          <a:prstGeom prst="rect">
            <a:avLst/>
          </a:prstGeom>
        </p:spPr>
        <p:txBody>
          <a:bodyPr vert="horz" lIns="91440" tIns="45720" rIns="91440" bIns="45720" rtlCol="0" anchor="ctr"/>
          <a:lstStyle>
            <a:defPPr>
              <a:defRPr lang="en-US"/>
            </a:defPPr>
            <a:lvl1pPr marL="0" algn="ctr" defTabSz="914400" rtl="0" eaLnBrk="1" latinLnBrk="0" hangingPunct="1">
              <a:defRPr sz="1300" b="1" i="0" kern="1200">
                <a:solidFill>
                  <a:schemeClr val="tx1"/>
                </a:solidFill>
                <a:latin typeface="Montserrat"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1AF279C-F903-5C4F-9E12-139067057548}" type="slidenum">
              <a:rPr lang="en-US" smtClean="0"/>
              <a:pPr/>
              <a:t>‹#›</a:t>
            </a:fld>
            <a:endParaRPr lang="en-US"/>
          </a:p>
        </p:txBody>
      </p:sp>
    </p:spTree>
    <p:extLst>
      <p:ext uri="{BB962C8B-B14F-4D97-AF65-F5344CB8AC3E}">
        <p14:creationId xmlns:p14="http://schemas.microsoft.com/office/powerpoint/2010/main" val="426824338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5EFA3-FC1E-4DE4-8F4E-6408E1D0FD99}"/>
              </a:ext>
            </a:extLst>
          </p:cNvPr>
          <p:cNvSpPr>
            <a:spLocks noGrp="1"/>
          </p:cNvSpPr>
          <p:nvPr>
            <p:ph type="title" hasCustomPrompt="1"/>
          </p:nvPr>
        </p:nvSpPr>
        <p:spPr>
          <a:xfrm>
            <a:off x="434566" y="1091891"/>
            <a:ext cx="11235351" cy="286997"/>
          </a:xfrm>
          <a:prstGeom prst="rect">
            <a:avLst/>
          </a:prstGeom>
        </p:spPr>
        <p:txBody>
          <a:bodyPr/>
          <a:lstStyle>
            <a:lvl1pPr>
              <a:defRPr/>
            </a:lvl1pPr>
          </a:lstStyle>
          <a:p>
            <a:r>
              <a:rPr lang="en-US"/>
              <a:t>Title Goes Here</a:t>
            </a:r>
          </a:p>
        </p:txBody>
      </p:sp>
      <p:sp>
        <p:nvSpPr>
          <p:cNvPr id="6" name="Text Placeholder 7">
            <a:extLst>
              <a:ext uri="{FF2B5EF4-FFF2-40B4-BE49-F238E27FC236}">
                <a16:creationId xmlns:a16="http://schemas.microsoft.com/office/drawing/2014/main" id="{478F54D0-6155-43E0-4E58-B9AFDEBB384B}"/>
              </a:ext>
            </a:extLst>
          </p:cNvPr>
          <p:cNvSpPr>
            <a:spLocks noGrp="1"/>
          </p:cNvSpPr>
          <p:nvPr>
            <p:ph type="body" sz="quarter" idx="11" hasCustomPrompt="1"/>
          </p:nvPr>
        </p:nvSpPr>
        <p:spPr>
          <a:xfrm>
            <a:off x="2902689" y="216782"/>
            <a:ext cx="8785728" cy="661988"/>
          </a:xfrm>
        </p:spPr>
        <p:txBody>
          <a:bodyPr/>
          <a:lstStyle>
            <a:lvl1pPr marL="0" indent="0" algn="r">
              <a:buNone/>
              <a:defRPr sz="1800">
                <a:solidFill>
                  <a:schemeClr val="tx2"/>
                </a:solidFill>
              </a:defRPr>
            </a:lvl1pPr>
          </a:lstStyle>
          <a:p>
            <a:pPr lvl="0"/>
            <a:r>
              <a:rPr lang="en-US"/>
              <a:t>Presentation Title</a:t>
            </a:r>
          </a:p>
        </p:txBody>
      </p:sp>
      <p:pic>
        <p:nvPicPr>
          <p:cNvPr id="7" name="Picture 6">
            <a:extLst>
              <a:ext uri="{FF2B5EF4-FFF2-40B4-BE49-F238E27FC236}">
                <a16:creationId xmlns:a16="http://schemas.microsoft.com/office/drawing/2014/main" id="{61FCFDDF-499E-B303-1E92-CA0C82B0816A}"/>
              </a:ext>
            </a:extLst>
          </p:cNvPr>
          <p:cNvPicPr>
            <a:picLocks noChangeAspect="1"/>
          </p:cNvPicPr>
          <p:nvPr userDrawn="1"/>
        </p:nvPicPr>
        <p:blipFill>
          <a:blip r:embed="rId2"/>
          <a:stretch>
            <a:fillRect/>
          </a:stretch>
        </p:blipFill>
        <p:spPr>
          <a:xfrm>
            <a:off x="527196" y="286684"/>
            <a:ext cx="1143000" cy="203200"/>
          </a:xfrm>
          <a:prstGeom prst="rect">
            <a:avLst/>
          </a:prstGeom>
        </p:spPr>
      </p:pic>
      <p:sp>
        <p:nvSpPr>
          <p:cNvPr id="8" name="Text Placeholder 5">
            <a:extLst>
              <a:ext uri="{FF2B5EF4-FFF2-40B4-BE49-F238E27FC236}">
                <a16:creationId xmlns:a16="http://schemas.microsoft.com/office/drawing/2014/main" id="{284C7A5C-F4EC-21F8-C225-2A8611C7DA0F}"/>
              </a:ext>
            </a:extLst>
          </p:cNvPr>
          <p:cNvSpPr>
            <a:spLocks noGrp="1"/>
          </p:cNvSpPr>
          <p:nvPr>
            <p:ph type="body" sz="quarter" idx="10" hasCustomPrompt="1"/>
          </p:nvPr>
        </p:nvSpPr>
        <p:spPr>
          <a:xfrm>
            <a:off x="434566" y="6211287"/>
            <a:ext cx="6939167" cy="365125"/>
          </a:xfrm>
        </p:spPr>
        <p:txBody>
          <a:bodyPr/>
          <a:lstStyle>
            <a:lvl1pPr marL="0" indent="0">
              <a:buNone/>
              <a:defRPr sz="1300"/>
            </a:lvl1pPr>
          </a:lstStyle>
          <a:p>
            <a:r>
              <a:rPr lang="en-US"/>
              <a:t>Disclaimer goes here (if needed)</a:t>
            </a:r>
          </a:p>
        </p:txBody>
      </p:sp>
      <p:sp>
        <p:nvSpPr>
          <p:cNvPr id="9" name="Slide Number Placeholder 4">
            <a:extLst>
              <a:ext uri="{FF2B5EF4-FFF2-40B4-BE49-F238E27FC236}">
                <a16:creationId xmlns:a16="http://schemas.microsoft.com/office/drawing/2014/main" id="{2665B196-EBE8-127A-8F99-2B02D4C59933}"/>
              </a:ext>
            </a:extLst>
          </p:cNvPr>
          <p:cNvSpPr>
            <a:spLocks noGrp="1"/>
          </p:cNvSpPr>
          <p:nvPr>
            <p:ph type="sldNum" sz="quarter" idx="4"/>
          </p:nvPr>
        </p:nvSpPr>
        <p:spPr>
          <a:xfrm>
            <a:off x="11257449" y="6265865"/>
            <a:ext cx="528151" cy="365125"/>
          </a:xfrm>
          <a:prstGeom prst="rect">
            <a:avLst/>
          </a:prstGeom>
        </p:spPr>
        <p:txBody>
          <a:bodyPr vert="horz" lIns="91440" tIns="45720" rIns="91440" bIns="45720" rtlCol="0" anchor="ctr"/>
          <a:lstStyle>
            <a:lvl1pPr algn="ctr">
              <a:defRPr sz="1300" b="1" i="0">
                <a:solidFill>
                  <a:schemeClr val="tx1"/>
                </a:solidFill>
                <a:latin typeface="Montserrat" pitchFamily="2" charset="77"/>
              </a:defRPr>
            </a:lvl1pPr>
          </a:lstStyle>
          <a:p>
            <a:fld id="{71AF279C-F903-5C4F-9E12-139067057548}" type="slidenum">
              <a:rPr lang="en-US" smtClean="0"/>
              <a:pPr/>
              <a:t>‹#›</a:t>
            </a:fld>
            <a:endParaRPr lang="en-US"/>
          </a:p>
        </p:txBody>
      </p:sp>
      <p:sp>
        <p:nvSpPr>
          <p:cNvPr id="10" name="Content Placeholder 2">
            <a:extLst>
              <a:ext uri="{FF2B5EF4-FFF2-40B4-BE49-F238E27FC236}">
                <a16:creationId xmlns:a16="http://schemas.microsoft.com/office/drawing/2014/main" id="{8F89D6F6-F473-1D48-76D3-8F8ECC8541B1}"/>
              </a:ext>
            </a:extLst>
          </p:cNvPr>
          <p:cNvSpPr>
            <a:spLocks noGrp="1"/>
          </p:cNvSpPr>
          <p:nvPr>
            <p:ph idx="1" hasCustomPrompt="1"/>
          </p:nvPr>
        </p:nvSpPr>
        <p:spPr>
          <a:xfrm>
            <a:off x="434565" y="1592009"/>
            <a:ext cx="11235351" cy="4478591"/>
          </a:xfrm>
        </p:spPr>
        <p:txBody>
          <a:bodyPr/>
          <a:lstStyle>
            <a:lvl1pPr marL="257175" indent="-257175">
              <a:buFont typeface="Arial" panose="020B0604020202020204" pitchFamily="34" charset="0"/>
              <a:buChar char="•"/>
              <a:defRPr/>
            </a:lvl1pPr>
          </a:lstStyle>
          <a:p>
            <a:pPr lvl="0"/>
            <a:r>
              <a:rPr lang="en-US"/>
              <a:t>Title</a:t>
            </a:r>
          </a:p>
          <a:p>
            <a:pPr lvl="1"/>
            <a:r>
              <a:rPr lang="en-US"/>
              <a:t>Bullet 1</a:t>
            </a:r>
          </a:p>
          <a:p>
            <a:pPr lvl="2"/>
            <a:r>
              <a:rPr lang="en-US"/>
              <a:t>Bullet 2</a:t>
            </a:r>
          </a:p>
          <a:p>
            <a:pPr lvl="3"/>
            <a:r>
              <a:rPr lang="en-US"/>
              <a:t>Bullet 3</a:t>
            </a:r>
          </a:p>
          <a:p>
            <a:pPr lvl="4"/>
            <a:r>
              <a:rPr lang="en-US"/>
              <a:t>Bullet 4</a:t>
            </a:r>
          </a:p>
        </p:txBody>
      </p:sp>
    </p:spTree>
    <p:extLst>
      <p:ext uri="{BB962C8B-B14F-4D97-AF65-F5344CB8AC3E}">
        <p14:creationId xmlns:p14="http://schemas.microsoft.com/office/powerpoint/2010/main" val="31385087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FE23750-7BA8-A006-0B93-3CBFEDAE9D3F}"/>
              </a:ext>
            </a:extLst>
          </p:cNvPr>
          <p:cNvPicPr>
            <a:picLocks noChangeAspect="1"/>
          </p:cNvPicPr>
          <p:nvPr userDrawn="1"/>
        </p:nvPicPr>
        <p:blipFill rotWithShape="1">
          <a:blip r:embed="rId2"/>
          <a:srcRect r="9568" b="31978"/>
          <a:stretch/>
        </p:blipFill>
        <p:spPr>
          <a:xfrm>
            <a:off x="1524" y="-9144"/>
            <a:ext cx="12188952" cy="6876288"/>
          </a:xfrm>
          <a:prstGeom prst="rect">
            <a:avLst/>
          </a:prstGeom>
        </p:spPr>
      </p:pic>
      <p:sp>
        <p:nvSpPr>
          <p:cNvPr id="2" name="Title 1">
            <a:extLst>
              <a:ext uri="{FF2B5EF4-FFF2-40B4-BE49-F238E27FC236}">
                <a16:creationId xmlns:a16="http://schemas.microsoft.com/office/drawing/2014/main" id="{68DBA6A1-A578-41C1-8E73-BDD1597F3C58}"/>
              </a:ext>
            </a:extLst>
          </p:cNvPr>
          <p:cNvSpPr>
            <a:spLocks noGrp="1"/>
          </p:cNvSpPr>
          <p:nvPr>
            <p:ph type="ctrTitle" hasCustomPrompt="1"/>
          </p:nvPr>
        </p:nvSpPr>
        <p:spPr>
          <a:xfrm>
            <a:off x="0" y="1848342"/>
            <a:ext cx="12192000" cy="1655762"/>
          </a:xfrm>
          <a:prstGeom prst="rect">
            <a:avLst/>
          </a:prstGeom>
        </p:spPr>
        <p:txBody>
          <a:bodyPr anchor="b">
            <a:noAutofit/>
          </a:bodyPr>
          <a:lstStyle>
            <a:lvl1pPr algn="ctr">
              <a:defRPr sz="3800" b="1" i="0">
                <a:solidFill>
                  <a:schemeClr val="bg1"/>
                </a:solidFill>
                <a:latin typeface="Montserrat" pitchFamily="2" charset="77"/>
              </a:defRPr>
            </a:lvl1pPr>
          </a:lstStyle>
          <a:p>
            <a:r>
              <a:rPr lang="en-US"/>
              <a:t>Section Slide</a:t>
            </a:r>
          </a:p>
        </p:txBody>
      </p:sp>
      <p:sp>
        <p:nvSpPr>
          <p:cNvPr id="3" name="Rectangle 2">
            <a:extLst>
              <a:ext uri="{FF2B5EF4-FFF2-40B4-BE49-F238E27FC236}">
                <a16:creationId xmlns:a16="http://schemas.microsoft.com/office/drawing/2014/main" id="{69700245-4C4B-C242-A1CA-8F1FB3C0412A}"/>
              </a:ext>
            </a:extLst>
          </p:cNvPr>
          <p:cNvSpPr/>
          <p:nvPr userDrawn="1"/>
        </p:nvSpPr>
        <p:spPr>
          <a:xfrm>
            <a:off x="4998720" y="3732704"/>
            <a:ext cx="2194560" cy="1077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Montserrat" pitchFamily="2" charset="77"/>
            </a:endParaRPr>
          </a:p>
        </p:txBody>
      </p:sp>
      <p:pic>
        <p:nvPicPr>
          <p:cNvPr id="6" name="Picture 5">
            <a:extLst>
              <a:ext uri="{FF2B5EF4-FFF2-40B4-BE49-F238E27FC236}">
                <a16:creationId xmlns:a16="http://schemas.microsoft.com/office/drawing/2014/main" id="{B580557E-8CEF-3ADE-D695-6302B6A120B5}"/>
              </a:ext>
            </a:extLst>
          </p:cNvPr>
          <p:cNvPicPr>
            <a:picLocks noChangeAspect="1"/>
          </p:cNvPicPr>
          <p:nvPr userDrawn="1"/>
        </p:nvPicPr>
        <p:blipFill>
          <a:blip r:embed="rId3"/>
          <a:stretch>
            <a:fillRect/>
          </a:stretch>
        </p:blipFill>
        <p:spPr>
          <a:xfrm>
            <a:off x="542503" y="288475"/>
            <a:ext cx="1143000" cy="203200"/>
          </a:xfrm>
          <a:prstGeom prst="rect">
            <a:avLst/>
          </a:prstGeom>
        </p:spPr>
      </p:pic>
      <p:sp>
        <p:nvSpPr>
          <p:cNvPr id="8" name="Text Placeholder 7">
            <a:extLst>
              <a:ext uri="{FF2B5EF4-FFF2-40B4-BE49-F238E27FC236}">
                <a16:creationId xmlns:a16="http://schemas.microsoft.com/office/drawing/2014/main" id="{F17026EA-A8DE-5F01-3277-AB62F6FCEF7C}"/>
              </a:ext>
            </a:extLst>
          </p:cNvPr>
          <p:cNvSpPr>
            <a:spLocks noGrp="1"/>
          </p:cNvSpPr>
          <p:nvPr>
            <p:ph type="body" sz="quarter" idx="10" hasCustomPrompt="1"/>
          </p:nvPr>
        </p:nvSpPr>
        <p:spPr>
          <a:xfrm>
            <a:off x="2902689" y="216782"/>
            <a:ext cx="8785728" cy="661988"/>
          </a:xfrm>
        </p:spPr>
        <p:txBody>
          <a:bodyPr/>
          <a:lstStyle>
            <a:lvl1pPr marL="0" indent="0" algn="r">
              <a:buNone/>
              <a:defRPr sz="1800">
                <a:solidFill>
                  <a:schemeClr val="bg1"/>
                </a:solidFill>
              </a:defRPr>
            </a:lvl1pPr>
          </a:lstStyle>
          <a:p>
            <a:pPr lvl="0"/>
            <a:r>
              <a:rPr lang="en-US"/>
              <a:t>U.S. 74 Projects Update</a:t>
            </a:r>
          </a:p>
        </p:txBody>
      </p:sp>
      <p:sp>
        <p:nvSpPr>
          <p:cNvPr id="10" name="Slide Number Placeholder 4">
            <a:extLst>
              <a:ext uri="{FF2B5EF4-FFF2-40B4-BE49-F238E27FC236}">
                <a16:creationId xmlns:a16="http://schemas.microsoft.com/office/drawing/2014/main" id="{CF7DD720-02A4-21FD-EAF9-682E76516883}"/>
              </a:ext>
            </a:extLst>
          </p:cNvPr>
          <p:cNvSpPr>
            <a:spLocks noGrp="1"/>
          </p:cNvSpPr>
          <p:nvPr>
            <p:ph type="sldNum" sz="quarter" idx="4"/>
          </p:nvPr>
        </p:nvSpPr>
        <p:spPr>
          <a:xfrm>
            <a:off x="11257449" y="6295682"/>
            <a:ext cx="528151" cy="365125"/>
          </a:xfrm>
          <a:prstGeom prst="rect">
            <a:avLst/>
          </a:prstGeom>
        </p:spPr>
        <p:txBody>
          <a:bodyPr vert="horz" lIns="91440" tIns="45720" rIns="91440" bIns="45720" rtlCol="0" anchor="ctr"/>
          <a:lstStyle>
            <a:lvl1pPr algn="ctr">
              <a:defRPr sz="1300" b="1" i="0">
                <a:solidFill>
                  <a:schemeClr val="bg1"/>
                </a:solidFill>
                <a:latin typeface="Montserrat" pitchFamily="2" charset="77"/>
              </a:defRPr>
            </a:lvl1pPr>
          </a:lstStyle>
          <a:p>
            <a:fld id="{71AF279C-F903-5C4F-9E12-139067057548}" type="slidenum">
              <a:rPr lang="en-US" smtClean="0"/>
              <a:pPr/>
              <a:t>‹#›</a:t>
            </a:fld>
            <a:endParaRPr lang="en-US"/>
          </a:p>
        </p:txBody>
      </p:sp>
    </p:spTree>
    <p:extLst>
      <p:ext uri="{BB962C8B-B14F-4D97-AF65-F5344CB8AC3E}">
        <p14:creationId xmlns:p14="http://schemas.microsoft.com/office/powerpoint/2010/main" val="270768532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hree Column Tex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EA5E2B8-F038-4FB6-BA9A-7A2FA8563427}"/>
              </a:ext>
            </a:extLst>
          </p:cNvPr>
          <p:cNvSpPr>
            <a:spLocks noGrp="1"/>
          </p:cNvSpPr>
          <p:nvPr>
            <p:ph idx="1" hasCustomPrompt="1"/>
          </p:nvPr>
        </p:nvSpPr>
        <p:spPr>
          <a:xfrm>
            <a:off x="434566" y="1807738"/>
            <a:ext cx="3499481" cy="4095866"/>
          </a:xfrm>
        </p:spPr>
        <p:txBody>
          <a:bodyPr/>
          <a:lstStyle>
            <a:lvl1pPr marL="257175" indent="-257175">
              <a:buFont typeface="Arial" panose="020B0604020202020204" pitchFamily="34" charset="0"/>
              <a:buChar char="•"/>
              <a:defRPr/>
            </a:lvl1pPr>
          </a:lstStyle>
          <a:p>
            <a:pPr marL="0" lvl="0" indent="0">
              <a:buNone/>
            </a:pPr>
            <a:r>
              <a:rPr lang="en-US" sz="1400" b="1">
                <a:solidFill>
                  <a:schemeClr val="accent2"/>
                </a:solidFill>
                <a:latin typeface="Montserrat SemiBold" pitchFamily="2" charset="77"/>
              </a:rPr>
              <a:t>Title here</a:t>
            </a:r>
          </a:p>
          <a:p>
            <a:pPr marL="365760" lvl="1" indent="-182880"/>
            <a:r>
              <a:rPr lang="en-US" sz="1200"/>
              <a:t>Info</a:t>
            </a:r>
          </a:p>
          <a:p>
            <a:pPr marL="365760" lvl="1" indent="-182880"/>
            <a:r>
              <a:rPr lang="en-US" sz="1200"/>
              <a:t>Info</a:t>
            </a:r>
          </a:p>
          <a:p>
            <a:pPr marL="365760" lvl="1" indent="-182880"/>
            <a:r>
              <a:rPr lang="en-US" sz="1200"/>
              <a:t>Info</a:t>
            </a:r>
          </a:p>
          <a:p>
            <a:pPr marL="0" lvl="0" indent="0">
              <a:buNone/>
            </a:pPr>
            <a:r>
              <a:rPr lang="en-US" sz="1400" b="1">
                <a:solidFill>
                  <a:schemeClr val="accent2"/>
                </a:solidFill>
                <a:latin typeface="Montserrat SemiBold" pitchFamily="2" charset="77"/>
              </a:rPr>
              <a:t>Title here</a:t>
            </a:r>
          </a:p>
          <a:p>
            <a:pPr marL="365760" lvl="1" indent="-182880"/>
            <a:r>
              <a:rPr lang="en-US" sz="1200"/>
              <a:t>Info</a:t>
            </a:r>
          </a:p>
          <a:p>
            <a:pPr marL="365760" lvl="1" indent="-182880"/>
            <a:r>
              <a:rPr lang="en-US" sz="1200"/>
              <a:t>Info</a:t>
            </a:r>
          </a:p>
          <a:p>
            <a:pPr marL="365760" lvl="1" indent="-182880"/>
            <a:r>
              <a:rPr lang="en-US" sz="1200"/>
              <a:t>Info</a:t>
            </a:r>
          </a:p>
          <a:p>
            <a:pPr marL="0" lvl="0" indent="0">
              <a:buNone/>
            </a:pPr>
            <a:r>
              <a:rPr lang="en-US" sz="1400" b="1">
                <a:solidFill>
                  <a:schemeClr val="accent2"/>
                </a:solidFill>
                <a:latin typeface="Montserrat SemiBold" pitchFamily="2" charset="77"/>
              </a:rPr>
              <a:t>Title here</a:t>
            </a:r>
          </a:p>
          <a:p>
            <a:pPr marL="365760" lvl="1" indent="-182880"/>
            <a:r>
              <a:rPr lang="en-US" sz="1200"/>
              <a:t>Info</a:t>
            </a:r>
          </a:p>
          <a:p>
            <a:pPr marL="365760" lvl="1" indent="-182880"/>
            <a:r>
              <a:rPr lang="en-US" sz="1200"/>
              <a:t>Info</a:t>
            </a:r>
          </a:p>
          <a:p>
            <a:pPr marL="365760" lvl="1" indent="-182880"/>
            <a:r>
              <a:rPr lang="en-US" sz="1200"/>
              <a:t>Info</a:t>
            </a:r>
          </a:p>
          <a:p>
            <a:pPr marL="365760" lvl="1" indent="-182880"/>
            <a:endParaRPr lang="en-US" sz="1200"/>
          </a:p>
        </p:txBody>
      </p:sp>
      <p:sp>
        <p:nvSpPr>
          <p:cNvPr id="2" name="Title 1">
            <a:extLst>
              <a:ext uri="{FF2B5EF4-FFF2-40B4-BE49-F238E27FC236}">
                <a16:creationId xmlns:a16="http://schemas.microsoft.com/office/drawing/2014/main" id="{EB25EFA3-FC1E-4DE4-8F4E-6408E1D0FD99}"/>
              </a:ext>
            </a:extLst>
          </p:cNvPr>
          <p:cNvSpPr>
            <a:spLocks noGrp="1"/>
          </p:cNvSpPr>
          <p:nvPr>
            <p:ph type="title" hasCustomPrompt="1"/>
          </p:nvPr>
        </p:nvSpPr>
        <p:spPr>
          <a:xfrm>
            <a:off x="434566" y="1091891"/>
            <a:ext cx="11235351" cy="286997"/>
          </a:xfrm>
          <a:prstGeom prst="rect">
            <a:avLst/>
          </a:prstGeom>
        </p:spPr>
        <p:txBody>
          <a:bodyPr/>
          <a:lstStyle>
            <a:lvl1pPr>
              <a:defRPr>
                <a:solidFill>
                  <a:schemeClr val="tx1"/>
                </a:solidFill>
              </a:defRPr>
            </a:lvl1pPr>
          </a:lstStyle>
          <a:p>
            <a:r>
              <a:rPr lang="en-US"/>
              <a:t>Title Goes Here</a:t>
            </a:r>
          </a:p>
        </p:txBody>
      </p:sp>
      <p:sp>
        <p:nvSpPr>
          <p:cNvPr id="7" name="Text Placeholder 7">
            <a:extLst>
              <a:ext uri="{FF2B5EF4-FFF2-40B4-BE49-F238E27FC236}">
                <a16:creationId xmlns:a16="http://schemas.microsoft.com/office/drawing/2014/main" id="{68CBAC41-B25F-EC10-3378-C2BF8C03CAC6}"/>
              </a:ext>
            </a:extLst>
          </p:cNvPr>
          <p:cNvSpPr>
            <a:spLocks noGrp="1"/>
          </p:cNvSpPr>
          <p:nvPr>
            <p:ph type="body" sz="quarter" idx="12" hasCustomPrompt="1"/>
          </p:nvPr>
        </p:nvSpPr>
        <p:spPr>
          <a:xfrm>
            <a:off x="2902689" y="216782"/>
            <a:ext cx="8785728" cy="661988"/>
          </a:xfrm>
        </p:spPr>
        <p:txBody>
          <a:bodyPr/>
          <a:lstStyle>
            <a:lvl1pPr marL="0" indent="0" algn="r">
              <a:buNone/>
              <a:defRPr sz="1800">
                <a:solidFill>
                  <a:schemeClr val="tx2"/>
                </a:solidFill>
              </a:defRPr>
            </a:lvl1pPr>
          </a:lstStyle>
          <a:p>
            <a:pPr lvl="0"/>
            <a:r>
              <a:rPr lang="en-US"/>
              <a:t>Presentation Title</a:t>
            </a:r>
          </a:p>
        </p:txBody>
      </p:sp>
      <p:pic>
        <p:nvPicPr>
          <p:cNvPr id="9" name="Picture 8">
            <a:extLst>
              <a:ext uri="{FF2B5EF4-FFF2-40B4-BE49-F238E27FC236}">
                <a16:creationId xmlns:a16="http://schemas.microsoft.com/office/drawing/2014/main" id="{42EE4B6E-BF83-FD67-A79E-BE88B859290E}"/>
              </a:ext>
            </a:extLst>
          </p:cNvPr>
          <p:cNvPicPr>
            <a:picLocks noChangeAspect="1"/>
          </p:cNvPicPr>
          <p:nvPr userDrawn="1"/>
        </p:nvPicPr>
        <p:blipFill>
          <a:blip r:embed="rId2"/>
          <a:stretch>
            <a:fillRect/>
          </a:stretch>
        </p:blipFill>
        <p:spPr>
          <a:xfrm>
            <a:off x="527196" y="286684"/>
            <a:ext cx="1143000" cy="203200"/>
          </a:xfrm>
          <a:prstGeom prst="rect">
            <a:avLst/>
          </a:prstGeom>
        </p:spPr>
      </p:pic>
      <p:sp>
        <p:nvSpPr>
          <p:cNvPr id="10" name="Text Placeholder 5">
            <a:extLst>
              <a:ext uri="{FF2B5EF4-FFF2-40B4-BE49-F238E27FC236}">
                <a16:creationId xmlns:a16="http://schemas.microsoft.com/office/drawing/2014/main" id="{9E9273F9-EB6C-C5FA-730C-BE99E6573CC2}"/>
              </a:ext>
            </a:extLst>
          </p:cNvPr>
          <p:cNvSpPr>
            <a:spLocks noGrp="1"/>
          </p:cNvSpPr>
          <p:nvPr>
            <p:ph type="body" sz="quarter" idx="13" hasCustomPrompt="1"/>
          </p:nvPr>
        </p:nvSpPr>
        <p:spPr>
          <a:xfrm>
            <a:off x="434566" y="6211287"/>
            <a:ext cx="6939167" cy="365125"/>
          </a:xfrm>
        </p:spPr>
        <p:txBody>
          <a:bodyPr/>
          <a:lstStyle>
            <a:lvl1pPr marL="0" indent="0">
              <a:buNone/>
              <a:defRPr sz="1300"/>
            </a:lvl1pPr>
          </a:lstStyle>
          <a:p>
            <a:r>
              <a:rPr lang="en-US"/>
              <a:t>Disclaimer goes here (if needed)</a:t>
            </a:r>
          </a:p>
        </p:txBody>
      </p:sp>
      <p:sp>
        <p:nvSpPr>
          <p:cNvPr id="11" name="Slide Number Placeholder 4">
            <a:extLst>
              <a:ext uri="{FF2B5EF4-FFF2-40B4-BE49-F238E27FC236}">
                <a16:creationId xmlns:a16="http://schemas.microsoft.com/office/drawing/2014/main" id="{E28E36BC-9A41-6703-20B5-C0D20C349871}"/>
              </a:ext>
            </a:extLst>
          </p:cNvPr>
          <p:cNvSpPr>
            <a:spLocks noGrp="1"/>
          </p:cNvSpPr>
          <p:nvPr>
            <p:ph type="sldNum" sz="quarter" idx="4"/>
          </p:nvPr>
        </p:nvSpPr>
        <p:spPr>
          <a:xfrm>
            <a:off x="11257449" y="6265865"/>
            <a:ext cx="528151" cy="365125"/>
          </a:xfrm>
          <a:prstGeom prst="rect">
            <a:avLst/>
          </a:prstGeom>
        </p:spPr>
        <p:txBody>
          <a:bodyPr vert="horz" lIns="91440" tIns="45720" rIns="91440" bIns="45720" rtlCol="0" anchor="ctr"/>
          <a:lstStyle>
            <a:lvl1pPr algn="ctr">
              <a:defRPr sz="1300" b="1" i="0">
                <a:solidFill>
                  <a:schemeClr val="tx1"/>
                </a:solidFill>
                <a:latin typeface="Montserrat" pitchFamily="2" charset="77"/>
              </a:defRPr>
            </a:lvl1pPr>
          </a:lstStyle>
          <a:p>
            <a:fld id="{71AF279C-F903-5C4F-9E12-139067057548}" type="slidenum">
              <a:rPr lang="en-US" smtClean="0"/>
              <a:pPr/>
              <a:t>‹#›</a:t>
            </a:fld>
            <a:endParaRPr lang="en-US"/>
          </a:p>
        </p:txBody>
      </p:sp>
      <p:sp>
        <p:nvSpPr>
          <p:cNvPr id="12" name="Content Placeholder 2">
            <a:extLst>
              <a:ext uri="{FF2B5EF4-FFF2-40B4-BE49-F238E27FC236}">
                <a16:creationId xmlns:a16="http://schemas.microsoft.com/office/drawing/2014/main" id="{158B32B0-3EFE-5040-C015-9242577EE753}"/>
              </a:ext>
            </a:extLst>
          </p:cNvPr>
          <p:cNvSpPr>
            <a:spLocks noGrp="1"/>
          </p:cNvSpPr>
          <p:nvPr>
            <p:ph idx="14" hasCustomPrompt="1"/>
          </p:nvPr>
        </p:nvSpPr>
        <p:spPr>
          <a:xfrm>
            <a:off x="4302500" y="1807738"/>
            <a:ext cx="3499481" cy="4095866"/>
          </a:xfrm>
        </p:spPr>
        <p:txBody>
          <a:bodyPr/>
          <a:lstStyle>
            <a:lvl1pPr marL="257175" indent="-257175">
              <a:buFont typeface="Arial" panose="020B0604020202020204" pitchFamily="34" charset="0"/>
              <a:buChar char="•"/>
              <a:defRPr/>
            </a:lvl1pPr>
          </a:lstStyle>
          <a:p>
            <a:pPr marL="0" lvl="0" indent="0">
              <a:buNone/>
            </a:pPr>
            <a:r>
              <a:rPr lang="en-US" sz="1400" b="1">
                <a:solidFill>
                  <a:schemeClr val="accent2"/>
                </a:solidFill>
                <a:latin typeface="Montserrat SemiBold" pitchFamily="2" charset="77"/>
              </a:rPr>
              <a:t>Title here</a:t>
            </a:r>
          </a:p>
          <a:p>
            <a:pPr marL="365760" lvl="1" indent="-182880"/>
            <a:r>
              <a:rPr lang="en-US" sz="1200"/>
              <a:t>Info</a:t>
            </a:r>
          </a:p>
          <a:p>
            <a:pPr marL="365760" lvl="1" indent="-182880"/>
            <a:r>
              <a:rPr lang="en-US" sz="1200"/>
              <a:t>Info</a:t>
            </a:r>
          </a:p>
          <a:p>
            <a:pPr marL="365760" lvl="1" indent="-182880"/>
            <a:r>
              <a:rPr lang="en-US" sz="1200"/>
              <a:t>Info</a:t>
            </a:r>
          </a:p>
          <a:p>
            <a:pPr marL="0" lvl="0" indent="0">
              <a:buNone/>
            </a:pPr>
            <a:r>
              <a:rPr lang="en-US" sz="1400" b="1">
                <a:solidFill>
                  <a:schemeClr val="accent2"/>
                </a:solidFill>
                <a:latin typeface="Montserrat SemiBold" pitchFamily="2" charset="77"/>
              </a:rPr>
              <a:t>Title here</a:t>
            </a:r>
          </a:p>
          <a:p>
            <a:pPr marL="365760" lvl="1" indent="-182880"/>
            <a:r>
              <a:rPr lang="en-US" sz="1200"/>
              <a:t>Info</a:t>
            </a:r>
          </a:p>
          <a:p>
            <a:pPr marL="365760" lvl="1" indent="-182880"/>
            <a:r>
              <a:rPr lang="en-US" sz="1200"/>
              <a:t>Info</a:t>
            </a:r>
          </a:p>
          <a:p>
            <a:pPr marL="365760" lvl="1" indent="-182880"/>
            <a:r>
              <a:rPr lang="en-US" sz="1200"/>
              <a:t>Info</a:t>
            </a:r>
          </a:p>
          <a:p>
            <a:pPr marL="0" lvl="0" indent="0">
              <a:buNone/>
            </a:pPr>
            <a:r>
              <a:rPr lang="en-US" sz="1400" b="1">
                <a:solidFill>
                  <a:schemeClr val="accent2"/>
                </a:solidFill>
                <a:latin typeface="Montserrat SemiBold" pitchFamily="2" charset="77"/>
              </a:rPr>
              <a:t>Title here</a:t>
            </a:r>
          </a:p>
          <a:p>
            <a:pPr marL="365760" lvl="1" indent="-182880"/>
            <a:r>
              <a:rPr lang="en-US" sz="1200"/>
              <a:t>Info</a:t>
            </a:r>
          </a:p>
          <a:p>
            <a:pPr marL="365760" lvl="1" indent="-182880"/>
            <a:r>
              <a:rPr lang="en-US" sz="1200"/>
              <a:t>Info</a:t>
            </a:r>
          </a:p>
          <a:p>
            <a:pPr marL="365760" lvl="1" indent="-182880"/>
            <a:r>
              <a:rPr lang="en-US" sz="1200"/>
              <a:t>Info</a:t>
            </a:r>
          </a:p>
        </p:txBody>
      </p:sp>
      <p:sp>
        <p:nvSpPr>
          <p:cNvPr id="13" name="Content Placeholder 2">
            <a:extLst>
              <a:ext uri="{FF2B5EF4-FFF2-40B4-BE49-F238E27FC236}">
                <a16:creationId xmlns:a16="http://schemas.microsoft.com/office/drawing/2014/main" id="{4725BCCD-FCB0-F046-8FEC-CFDB3D954BB1}"/>
              </a:ext>
            </a:extLst>
          </p:cNvPr>
          <p:cNvSpPr>
            <a:spLocks noGrp="1"/>
          </p:cNvSpPr>
          <p:nvPr>
            <p:ph idx="15" hasCustomPrompt="1"/>
          </p:nvPr>
        </p:nvSpPr>
        <p:spPr>
          <a:xfrm>
            <a:off x="8170436" y="1807738"/>
            <a:ext cx="3499481" cy="4095866"/>
          </a:xfrm>
        </p:spPr>
        <p:txBody>
          <a:bodyPr/>
          <a:lstStyle>
            <a:lvl1pPr marL="257175" indent="-257175">
              <a:buFont typeface="Arial" panose="020B0604020202020204" pitchFamily="34" charset="0"/>
              <a:buChar char="•"/>
              <a:defRPr/>
            </a:lvl1pPr>
          </a:lstStyle>
          <a:p>
            <a:pPr marL="0" lvl="0" indent="0">
              <a:buNone/>
            </a:pPr>
            <a:r>
              <a:rPr lang="en-US" sz="1400" b="1">
                <a:solidFill>
                  <a:schemeClr val="accent2"/>
                </a:solidFill>
                <a:latin typeface="Montserrat SemiBold" pitchFamily="2" charset="77"/>
              </a:rPr>
              <a:t>Title here</a:t>
            </a:r>
          </a:p>
          <a:p>
            <a:pPr marL="365760" lvl="1" indent="-182880"/>
            <a:r>
              <a:rPr lang="en-US" sz="1200"/>
              <a:t>Info</a:t>
            </a:r>
          </a:p>
          <a:p>
            <a:pPr marL="365760" lvl="1" indent="-182880"/>
            <a:r>
              <a:rPr lang="en-US" sz="1200"/>
              <a:t>Info</a:t>
            </a:r>
          </a:p>
          <a:p>
            <a:pPr marL="365760" lvl="1" indent="-182880"/>
            <a:r>
              <a:rPr lang="en-US" sz="1200"/>
              <a:t>Info</a:t>
            </a:r>
          </a:p>
          <a:p>
            <a:pPr marL="0" lvl="0" indent="0">
              <a:buNone/>
            </a:pPr>
            <a:r>
              <a:rPr lang="en-US" sz="1400" b="1">
                <a:solidFill>
                  <a:schemeClr val="accent2"/>
                </a:solidFill>
                <a:latin typeface="Montserrat SemiBold" pitchFamily="2" charset="77"/>
              </a:rPr>
              <a:t>Title here</a:t>
            </a:r>
          </a:p>
          <a:p>
            <a:pPr marL="365760" lvl="1" indent="-182880"/>
            <a:r>
              <a:rPr lang="en-US" sz="1200"/>
              <a:t>Info</a:t>
            </a:r>
          </a:p>
          <a:p>
            <a:pPr marL="365760" lvl="1" indent="-182880"/>
            <a:r>
              <a:rPr lang="en-US" sz="1200"/>
              <a:t>Info</a:t>
            </a:r>
          </a:p>
          <a:p>
            <a:pPr marL="365760" lvl="1" indent="-182880"/>
            <a:r>
              <a:rPr lang="en-US" sz="1200"/>
              <a:t>Info</a:t>
            </a:r>
          </a:p>
          <a:p>
            <a:pPr marL="0" lvl="0" indent="0">
              <a:buNone/>
            </a:pPr>
            <a:r>
              <a:rPr lang="en-US" sz="1400" b="1">
                <a:solidFill>
                  <a:schemeClr val="accent2"/>
                </a:solidFill>
                <a:latin typeface="Montserrat SemiBold" pitchFamily="2" charset="77"/>
              </a:rPr>
              <a:t>Title here</a:t>
            </a:r>
          </a:p>
          <a:p>
            <a:pPr marL="365760" lvl="1" indent="-182880"/>
            <a:r>
              <a:rPr lang="en-US" sz="1200"/>
              <a:t>Info</a:t>
            </a:r>
          </a:p>
          <a:p>
            <a:pPr marL="365760" lvl="1" indent="-182880"/>
            <a:r>
              <a:rPr lang="en-US" sz="1200"/>
              <a:t>Info</a:t>
            </a:r>
          </a:p>
          <a:p>
            <a:pPr marL="365760" lvl="1" indent="-182880"/>
            <a:r>
              <a:rPr lang="en-US" sz="1200"/>
              <a:t>Info</a:t>
            </a:r>
          </a:p>
        </p:txBody>
      </p:sp>
      <p:sp>
        <p:nvSpPr>
          <p:cNvPr id="14" name="Text Placeholder 4">
            <a:extLst>
              <a:ext uri="{FF2B5EF4-FFF2-40B4-BE49-F238E27FC236}">
                <a16:creationId xmlns:a16="http://schemas.microsoft.com/office/drawing/2014/main" id="{0565A7FD-6ECC-2B19-F619-DA126828DFFB}"/>
              </a:ext>
            </a:extLst>
          </p:cNvPr>
          <p:cNvSpPr>
            <a:spLocks noGrp="1"/>
          </p:cNvSpPr>
          <p:nvPr>
            <p:ph type="body" sz="quarter" idx="11" hasCustomPrompt="1"/>
          </p:nvPr>
        </p:nvSpPr>
        <p:spPr>
          <a:xfrm>
            <a:off x="434566" y="1440287"/>
            <a:ext cx="11235349" cy="367451"/>
          </a:xfrm>
        </p:spPr>
        <p:txBody>
          <a:bodyPr>
            <a:noAutofit/>
          </a:bodyPr>
          <a:lstStyle>
            <a:lvl1pPr marL="0" indent="0">
              <a:buFont typeface="Arial" panose="020B0604020202020204" pitchFamily="34" charset="0"/>
              <a:buNone/>
              <a:defRPr sz="1400" b="1" i="0">
                <a:solidFill>
                  <a:schemeClr val="accent2"/>
                </a:solidFill>
                <a:latin typeface="Montserrat" pitchFamily="2" charset="77"/>
              </a:defRPr>
            </a:lvl1pPr>
            <a:lvl2pPr marL="557213" indent="-214313">
              <a:buFont typeface="Arial" panose="020B0604020202020204" pitchFamily="34" charset="0"/>
              <a:buChar char="•"/>
              <a:defRPr>
                <a:solidFill>
                  <a:srgbClr val="606165"/>
                </a:solidFill>
              </a:defRPr>
            </a:lvl2pPr>
            <a:lvl3pPr marL="857250" indent="-171450">
              <a:buFont typeface="Arial" panose="020B0604020202020204" pitchFamily="34" charset="0"/>
              <a:buChar char="•"/>
              <a:defRPr>
                <a:solidFill>
                  <a:srgbClr val="606165"/>
                </a:solidFill>
              </a:defRPr>
            </a:lvl3pPr>
            <a:lvl4pPr marL="1200150" indent="-171450">
              <a:buFont typeface="Arial" panose="020B0604020202020204" pitchFamily="34" charset="0"/>
              <a:buChar char="•"/>
              <a:defRPr>
                <a:solidFill>
                  <a:srgbClr val="606165"/>
                </a:solidFill>
              </a:defRPr>
            </a:lvl4pPr>
            <a:lvl5pPr marL="1543050" indent="-171450">
              <a:buFont typeface="Arial" panose="020B0604020202020204" pitchFamily="34" charset="0"/>
              <a:buChar char="•"/>
              <a:defRPr>
                <a:solidFill>
                  <a:srgbClr val="606165"/>
                </a:solidFill>
              </a:defRPr>
            </a:lvl5pPr>
          </a:lstStyle>
          <a:p>
            <a:pPr lvl="0"/>
            <a:r>
              <a:rPr lang="en-US"/>
              <a:t>Subtitle Goes Here (if needed) </a:t>
            </a:r>
          </a:p>
        </p:txBody>
      </p:sp>
    </p:spTree>
    <p:extLst>
      <p:ext uri="{BB962C8B-B14F-4D97-AF65-F5344CB8AC3E}">
        <p14:creationId xmlns:p14="http://schemas.microsoft.com/office/powerpoint/2010/main" val="253038961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Three Column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5EFA3-FC1E-4DE4-8F4E-6408E1D0FD99}"/>
              </a:ext>
            </a:extLst>
          </p:cNvPr>
          <p:cNvSpPr>
            <a:spLocks noGrp="1"/>
          </p:cNvSpPr>
          <p:nvPr>
            <p:ph type="title" hasCustomPrompt="1"/>
          </p:nvPr>
        </p:nvSpPr>
        <p:spPr>
          <a:xfrm>
            <a:off x="434566" y="1091891"/>
            <a:ext cx="11235351" cy="286997"/>
          </a:xfrm>
          <a:prstGeom prst="rect">
            <a:avLst/>
          </a:prstGeom>
        </p:spPr>
        <p:txBody>
          <a:bodyPr/>
          <a:lstStyle>
            <a:lvl1pPr>
              <a:defRPr/>
            </a:lvl1pPr>
          </a:lstStyle>
          <a:p>
            <a:r>
              <a:rPr lang="en-US"/>
              <a:t>Title Goes Here</a:t>
            </a:r>
          </a:p>
        </p:txBody>
      </p:sp>
      <p:sp>
        <p:nvSpPr>
          <p:cNvPr id="7" name="Text Placeholder 7">
            <a:extLst>
              <a:ext uri="{FF2B5EF4-FFF2-40B4-BE49-F238E27FC236}">
                <a16:creationId xmlns:a16="http://schemas.microsoft.com/office/drawing/2014/main" id="{68CBAC41-B25F-EC10-3378-C2BF8C03CAC6}"/>
              </a:ext>
            </a:extLst>
          </p:cNvPr>
          <p:cNvSpPr>
            <a:spLocks noGrp="1"/>
          </p:cNvSpPr>
          <p:nvPr>
            <p:ph type="body" sz="quarter" idx="12" hasCustomPrompt="1"/>
          </p:nvPr>
        </p:nvSpPr>
        <p:spPr>
          <a:xfrm>
            <a:off x="2902689" y="216782"/>
            <a:ext cx="8785728" cy="661988"/>
          </a:xfrm>
        </p:spPr>
        <p:txBody>
          <a:bodyPr/>
          <a:lstStyle>
            <a:lvl1pPr marL="0" indent="0" algn="r">
              <a:buNone/>
              <a:defRPr sz="1800">
                <a:solidFill>
                  <a:schemeClr val="tx2"/>
                </a:solidFill>
              </a:defRPr>
            </a:lvl1pPr>
          </a:lstStyle>
          <a:p>
            <a:pPr lvl="0"/>
            <a:r>
              <a:rPr lang="en-US"/>
              <a:t>Presentation Title</a:t>
            </a:r>
          </a:p>
        </p:txBody>
      </p:sp>
      <p:pic>
        <p:nvPicPr>
          <p:cNvPr id="9" name="Picture 8">
            <a:extLst>
              <a:ext uri="{FF2B5EF4-FFF2-40B4-BE49-F238E27FC236}">
                <a16:creationId xmlns:a16="http://schemas.microsoft.com/office/drawing/2014/main" id="{42EE4B6E-BF83-FD67-A79E-BE88B859290E}"/>
              </a:ext>
            </a:extLst>
          </p:cNvPr>
          <p:cNvPicPr>
            <a:picLocks noChangeAspect="1"/>
          </p:cNvPicPr>
          <p:nvPr userDrawn="1"/>
        </p:nvPicPr>
        <p:blipFill>
          <a:blip r:embed="rId2"/>
          <a:stretch>
            <a:fillRect/>
          </a:stretch>
        </p:blipFill>
        <p:spPr>
          <a:xfrm>
            <a:off x="527196" y="286684"/>
            <a:ext cx="1143000" cy="203200"/>
          </a:xfrm>
          <a:prstGeom prst="rect">
            <a:avLst/>
          </a:prstGeom>
        </p:spPr>
      </p:pic>
      <p:sp>
        <p:nvSpPr>
          <p:cNvPr id="10" name="Text Placeholder 5">
            <a:extLst>
              <a:ext uri="{FF2B5EF4-FFF2-40B4-BE49-F238E27FC236}">
                <a16:creationId xmlns:a16="http://schemas.microsoft.com/office/drawing/2014/main" id="{9E9273F9-EB6C-C5FA-730C-BE99E6573CC2}"/>
              </a:ext>
            </a:extLst>
          </p:cNvPr>
          <p:cNvSpPr>
            <a:spLocks noGrp="1"/>
          </p:cNvSpPr>
          <p:nvPr>
            <p:ph type="body" sz="quarter" idx="13" hasCustomPrompt="1"/>
          </p:nvPr>
        </p:nvSpPr>
        <p:spPr>
          <a:xfrm>
            <a:off x="434566" y="6211287"/>
            <a:ext cx="6939167" cy="365125"/>
          </a:xfrm>
        </p:spPr>
        <p:txBody>
          <a:bodyPr/>
          <a:lstStyle>
            <a:lvl1pPr marL="0" indent="0">
              <a:buNone/>
              <a:defRPr sz="1300"/>
            </a:lvl1pPr>
          </a:lstStyle>
          <a:p>
            <a:r>
              <a:rPr lang="en-US"/>
              <a:t>Disclaimer goes here (if needed)</a:t>
            </a:r>
          </a:p>
        </p:txBody>
      </p:sp>
      <p:sp>
        <p:nvSpPr>
          <p:cNvPr id="11" name="Slide Number Placeholder 4">
            <a:extLst>
              <a:ext uri="{FF2B5EF4-FFF2-40B4-BE49-F238E27FC236}">
                <a16:creationId xmlns:a16="http://schemas.microsoft.com/office/drawing/2014/main" id="{E28E36BC-9A41-6703-20B5-C0D20C349871}"/>
              </a:ext>
            </a:extLst>
          </p:cNvPr>
          <p:cNvSpPr>
            <a:spLocks noGrp="1"/>
          </p:cNvSpPr>
          <p:nvPr>
            <p:ph type="sldNum" sz="quarter" idx="4"/>
          </p:nvPr>
        </p:nvSpPr>
        <p:spPr>
          <a:xfrm>
            <a:off x="11257449" y="6265865"/>
            <a:ext cx="528151" cy="365125"/>
          </a:xfrm>
          <a:prstGeom prst="rect">
            <a:avLst/>
          </a:prstGeom>
        </p:spPr>
        <p:txBody>
          <a:bodyPr vert="horz" lIns="91440" tIns="45720" rIns="91440" bIns="45720" rtlCol="0" anchor="ctr"/>
          <a:lstStyle>
            <a:lvl1pPr algn="ctr">
              <a:defRPr sz="1300" b="1" i="0">
                <a:solidFill>
                  <a:schemeClr val="tx1"/>
                </a:solidFill>
                <a:latin typeface="Montserrat" pitchFamily="2" charset="77"/>
              </a:defRPr>
            </a:lvl1pPr>
          </a:lstStyle>
          <a:p>
            <a:fld id="{71AF279C-F903-5C4F-9E12-139067057548}" type="slidenum">
              <a:rPr lang="en-US" smtClean="0"/>
              <a:pPr/>
              <a:t>‹#›</a:t>
            </a:fld>
            <a:endParaRPr lang="en-US"/>
          </a:p>
        </p:txBody>
      </p:sp>
      <p:sp>
        <p:nvSpPr>
          <p:cNvPr id="12" name="Content Placeholder 2">
            <a:extLst>
              <a:ext uri="{FF2B5EF4-FFF2-40B4-BE49-F238E27FC236}">
                <a16:creationId xmlns:a16="http://schemas.microsoft.com/office/drawing/2014/main" id="{158B32B0-3EFE-5040-C015-9242577EE753}"/>
              </a:ext>
            </a:extLst>
          </p:cNvPr>
          <p:cNvSpPr>
            <a:spLocks noGrp="1"/>
          </p:cNvSpPr>
          <p:nvPr>
            <p:ph idx="14" hasCustomPrompt="1"/>
          </p:nvPr>
        </p:nvSpPr>
        <p:spPr>
          <a:xfrm>
            <a:off x="4302500" y="1715272"/>
            <a:ext cx="3499481" cy="4188332"/>
          </a:xfrm>
        </p:spPr>
        <p:txBody>
          <a:bodyPr/>
          <a:lstStyle>
            <a:lvl1pPr marL="257175" indent="-257175">
              <a:buFont typeface="Arial" panose="020B0604020202020204" pitchFamily="34" charset="0"/>
              <a:buChar char="•"/>
              <a:defRPr/>
            </a:lvl1pPr>
          </a:lstStyle>
          <a:p>
            <a:pPr lvl="0"/>
            <a:r>
              <a:rPr lang="en-US"/>
              <a:t>Title</a:t>
            </a:r>
          </a:p>
          <a:p>
            <a:pPr lvl="1"/>
            <a:r>
              <a:rPr lang="en-US"/>
              <a:t>Bullet 1</a:t>
            </a:r>
          </a:p>
          <a:p>
            <a:pPr lvl="2"/>
            <a:r>
              <a:rPr lang="en-US"/>
              <a:t>Bullet 2</a:t>
            </a:r>
          </a:p>
          <a:p>
            <a:pPr lvl="3"/>
            <a:r>
              <a:rPr lang="en-US"/>
              <a:t>Bullet 3</a:t>
            </a:r>
          </a:p>
          <a:p>
            <a:pPr lvl="4"/>
            <a:r>
              <a:rPr lang="en-US"/>
              <a:t>Bullet 4</a:t>
            </a:r>
          </a:p>
        </p:txBody>
      </p:sp>
      <p:sp>
        <p:nvSpPr>
          <p:cNvPr id="13" name="Content Placeholder 2">
            <a:extLst>
              <a:ext uri="{FF2B5EF4-FFF2-40B4-BE49-F238E27FC236}">
                <a16:creationId xmlns:a16="http://schemas.microsoft.com/office/drawing/2014/main" id="{4725BCCD-FCB0-F046-8FEC-CFDB3D954BB1}"/>
              </a:ext>
            </a:extLst>
          </p:cNvPr>
          <p:cNvSpPr>
            <a:spLocks noGrp="1"/>
          </p:cNvSpPr>
          <p:nvPr>
            <p:ph idx="15" hasCustomPrompt="1"/>
          </p:nvPr>
        </p:nvSpPr>
        <p:spPr>
          <a:xfrm>
            <a:off x="8170436" y="1715272"/>
            <a:ext cx="3499481" cy="4188332"/>
          </a:xfrm>
        </p:spPr>
        <p:txBody>
          <a:bodyPr/>
          <a:lstStyle>
            <a:lvl1pPr marL="257175" indent="-257175">
              <a:buFont typeface="Arial" panose="020B0604020202020204" pitchFamily="34" charset="0"/>
              <a:buChar char="•"/>
              <a:defRPr/>
            </a:lvl1pPr>
          </a:lstStyle>
          <a:p>
            <a:pPr lvl="0"/>
            <a:r>
              <a:rPr lang="en-US"/>
              <a:t>Title</a:t>
            </a:r>
          </a:p>
          <a:p>
            <a:pPr lvl="1"/>
            <a:r>
              <a:rPr lang="en-US"/>
              <a:t>Bullet 1</a:t>
            </a:r>
          </a:p>
          <a:p>
            <a:pPr lvl="2"/>
            <a:r>
              <a:rPr lang="en-US"/>
              <a:t>Bullet 2</a:t>
            </a:r>
          </a:p>
          <a:p>
            <a:pPr lvl="3"/>
            <a:r>
              <a:rPr lang="en-US"/>
              <a:t>Bullet 3</a:t>
            </a:r>
          </a:p>
          <a:p>
            <a:pPr lvl="4"/>
            <a:r>
              <a:rPr lang="en-US"/>
              <a:t>Bullet 4</a:t>
            </a:r>
          </a:p>
        </p:txBody>
      </p:sp>
      <p:sp>
        <p:nvSpPr>
          <p:cNvPr id="14" name="Content Placeholder 2">
            <a:extLst>
              <a:ext uri="{FF2B5EF4-FFF2-40B4-BE49-F238E27FC236}">
                <a16:creationId xmlns:a16="http://schemas.microsoft.com/office/drawing/2014/main" id="{90DC08B6-A867-B82F-28C8-C2B243AD7F34}"/>
              </a:ext>
            </a:extLst>
          </p:cNvPr>
          <p:cNvSpPr>
            <a:spLocks noGrp="1"/>
          </p:cNvSpPr>
          <p:nvPr>
            <p:ph idx="16" hasCustomPrompt="1"/>
          </p:nvPr>
        </p:nvSpPr>
        <p:spPr>
          <a:xfrm>
            <a:off x="434566" y="1724671"/>
            <a:ext cx="3499481" cy="4188332"/>
          </a:xfrm>
        </p:spPr>
        <p:txBody>
          <a:bodyPr/>
          <a:lstStyle>
            <a:lvl1pPr marL="257175" indent="-257175">
              <a:buFont typeface="Arial" panose="020B0604020202020204" pitchFamily="34" charset="0"/>
              <a:buChar char="•"/>
              <a:defRPr/>
            </a:lvl1pPr>
          </a:lstStyle>
          <a:p>
            <a:pPr lvl="0"/>
            <a:r>
              <a:rPr lang="en-US"/>
              <a:t>Title</a:t>
            </a:r>
          </a:p>
          <a:p>
            <a:pPr lvl="1"/>
            <a:r>
              <a:rPr lang="en-US"/>
              <a:t>Bullet 1</a:t>
            </a:r>
          </a:p>
          <a:p>
            <a:pPr lvl="2"/>
            <a:r>
              <a:rPr lang="en-US"/>
              <a:t>Bullet 2</a:t>
            </a:r>
          </a:p>
          <a:p>
            <a:pPr lvl="3"/>
            <a:r>
              <a:rPr lang="en-US"/>
              <a:t>Bullet 3</a:t>
            </a:r>
          </a:p>
          <a:p>
            <a:pPr lvl="4"/>
            <a:r>
              <a:rPr lang="en-US"/>
              <a:t>Bullet 4</a:t>
            </a:r>
          </a:p>
        </p:txBody>
      </p:sp>
    </p:spTree>
    <p:extLst>
      <p:ext uri="{BB962C8B-B14F-4D97-AF65-F5344CB8AC3E}">
        <p14:creationId xmlns:p14="http://schemas.microsoft.com/office/powerpoint/2010/main" val="74487238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full screen imag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6D48387-1184-0C3C-2C45-6BBB025EC662}"/>
              </a:ext>
            </a:extLst>
          </p:cNvPr>
          <p:cNvSpPr>
            <a:spLocks noGrp="1"/>
          </p:cNvSpPr>
          <p:nvPr>
            <p:ph type="pic" sz="quarter" idx="12"/>
          </p:nvPr>
        </p:nvSpPr>
        <p:spPr>
          <a:xfrm>
            <a:off x="6350" y="-7144"/>
            <a:ext cx="12179300" cy="6872288"/>
          </a:xfrm>
        </p:spPr>
        <p:txBody>
          <a:bodyPr/>
          <a:lstStyle/>
          <a:p>
            <a:r>
              <a:rPr lang="en-US"/>
              <a:t>Click icon to add picture</a:t>
            </a:r>
          </a:p>
        </p:txBody>
      </p:sp>
      <p:sp>
        <p:nvSpPr>
          <p:cNvPr id="4" name="Text Placeholder 7">
            <a:extLst>
              <a:ext uri="{FF2B5EF4-FFF2-40B4-BE49-F238E27FC236}">
                <a16:creationId xmlns:a16="http://schemas.microsoft.com/office/drawing/2014/main" id="{BE839A1C-5FD7-5F92-D9BB-B964DE6AA9B8}"/>
              </a:ext>
            </a:extLst>
          </p:cNvPr>
          <p:cNvSpPr>
            <a:spLocks noGrp="1"/>
          </p:cNvSpPr>
          <p:nvPr>
            <p:ph type="body" sz="quarter" idx="11" hasCustomPrompt="1"/>
          </p:nvPr>
        </p:nvSpPr>
        <p:spPr>
          <a:xfrm>
            <a:off x="2902689" y="216782"/>
            <a:ext cx="8785728" cy="661988"/>
          </a:xfrm>
        </p:spPr>
        <p:txBody>
          <a:bodyPr/>
          <a:lstStyle>
            <a:lvl1pPr marL="0" indent="0" algn="r">
              <a:buNone/>
              <a:defRPr sz="1800">
                <a:solidFill>
                  <a:schemeClr val="tx2"/>
                </a:solidFill>
              </a:defRPr>
            </a:lvl1pPr>
          </a:lstStyle>
          <a:p>
            <a:pPr lvl="0"/>
            <a:r>
              <a:rPr lang="en-US"/>
              <a:t>Presentation Title</a:t>
            </a:r>
          </a:p>
        </p:txBody>
      </p:sp>
      <p:pic>
        <p:nvPicPr>
          <p:cNvPr id="5" name="Picture 4">
            <a:extLst>
              <a:ext uri="{FF2B5EF4-FFF2-40B4-BE49-F238E27FC236}">
                <a16:creationId xmlns:a16="http://schemas.microsoft.com/office/drawing/2014/main" id="{D03035B5-04D4-9F44-D9C3-481B0E3E5868}"/>
              </a:ext>
            </a:extLst>
          </p:cNvPr>
          <p:cNvPicPr>
            <a:picLocks noChangeAspect="1"/>
          </p:cNvPicPr>
          <p:nvPr userDrawn="1"/>
        </p:nvPicPr>
        <p:blipFill>
          <a:blip r:embed="rId2"/>
          <a:stretch>
            <a:fillRect/>
          </a:stretch>
        </p:blipFill>
        <p:spPr>
          <a:xfrm>
            <a:off x="527196" y="286684"/>
            <a:ext cx="1143000" cy="203200"/>
          </a:xfrm>
          <a:prstGeom prst="rect">
            <a:avLst/>
          </a:prstGeom>
        </p:spPr>
      </p:pic>
      <p:sp>
        <p:nvSpPr>
          <p:cNvPr id="10" name="Text Placeholder 5">
            <a:extLst>
              <a:ext uri="{FF2B5EF4-FFF2-40B4-BE49-F238E27FC236}">
                <a16:creationId xmlns:a16="http://schemas.microsoft.com/office/drawing/2014/main" id="{4D56C8A6-333F-60C3-6943-DADF1A594D64}"/>
              </a:ext>
            </a:extLst>
          </p:cNvPr>
          <p:cNvSpPr>
            <a:spLocks noGrp="1"/>
          </p:cNvSpPr>
          <p:nvPr>
            <p:ph type="body" sz="quarter" idx="10" hasCustomPrompt="1"/>
          </p:nvPr>
        </p:nvSpPr>
        <p:spPr>
          <a:xfrm>
            <a:off x="434566" y="6211287"/>
            <a:ext cx="6939167" cy="365125"/>
          </a:xfrm>
        </p:spPr>
        <p:txBody>
          <a:bodyPr/>
          <a:lstStyle>
            <a:lvl1pPr marL="0" indent="0">
              <a:buNone/>
              <a:defRPr sz="1300"/>
            </a:lvl1pPr>
          </a:lstStyle>
          <a:p>
            <a:r>
              <a:rPr lang="en-US"/>
              <a:t>Disclaimer goes here (if needed)</a:t>
            </a:r>
          </a:p>
        </p:txBody>
      </p:sp>
      <p:sp>
        <p:nvSpPr>
          <p:cNvPr id="11" name="Slide Number Placeholder 4">
            <a:extLst>
              <a:ext uri="{FF2B5EF4-FFF2-40B4-BE49-F238E27FC236}">
                <a16:creationId xmlns:a16="http://schemas.microsoft.com/office/drawing/2014/main" id="{18730F42-381E-1CB2-78AB-F2CCCCF80975}"/>
              </a:ext>
            </a:extLst>
          </p:cNvPr>
          <p:cNvSpPr>
            <a:spLocks noGrp="1"/>
          </p:cNvSpPr>
          <p:nvPr>
            <p:ph type="sldNum" sz="quarter" idx="4"/>
          </p:nvPr>
        </p:nvSpPr>
        <p:spPr>
          <a:xfrm>
            <a:off x="11257449" y="6265865"/>
            <a:ext cx="528151" cy="365125"/>
          </a:xfrm>
          <a:prstGeom prst="rect">
            <a:avLst/>
          </a:prstGeom>
        </p:spPr>
        <p:txBody>
          <a:bodyPr vert="horz" lIns="91440" tIns="45720" rIns="91440" bIns="45720" rtlCol="0" anchor="ctr"/>
          <a:lstStyle>
            <a:lvl1pPr algn="ctr">
              <a:defRPr sz="1300" b="1" i="0">
                <a:ln w="3175">
                  <a:noFill/>
                </a:ln>
                <a:solidFill>
                  <a:schemeClr val="tx1"/>
                </a:solidFill>
                <a:latin typeface="Montserrat" pitchFamily="2" charset="77"/>
              </a:defRPr>
            </a:lvl1pPr>
          </a:lstStyle>
          <a:p>
            <a:fld id="{71AF279C-F903-5C4F-9E12-139067057548}" type="slidenum">
              <a:rPr lang="en-US" smtClean="0"/>
              <a:pPr/>
              <a:t>‹#›</a:t>
            </a:fld>
            <a:endParaRPr lang="en-US"/>
          </a:p>
        </p:txBody>
      </p:sp>
    </p:spTree>
    <p:extLst>
      <p:ext uri="{BB962C8B-B14F-4D97-AF65-F5344CB8AC3E}">
        <p14:creationId xmlns:p14="http://schemas.microsoft.com/office/powerpoint/2010/main" val="59182134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full screen video">
    <p:spTree>
      <p:nvGrpSpPr>
        <p:cNvPr id="1" name=""/>
        <p:cNvGrpSpPr/>
        <p:nvPr/>
      </p:nvGrpSpPr>
      <p:grpSpPr>
        <a:xfrm>
          <a:off x="0" y="0"/>
          <a:ext cx="0" cy="0"/>
          <a:chOff x="0" y="0"/>
          <a:chExt cx="0" cy="0"/>
        </a:xfrm>
      </p:grpSpPr>
      <p:sp>
        <p:nvSpPr>
          <p:cNvPr id="6" name="Media Placeholder 5">
            <a:extLst>
              <a:ext uri="{FF2B5EF4-FFF2-40B4-BE49-F238E27FC236}">
                <a16:creationId xmlns:a16="http://schemas.microsoft.com/office/drawing/2014/main" id="{76B30409-CB74-BDC3-2B3B-848B005CF270}"/>
              </a:ext>
            </a:extLst>
          </p:cNvPr>
          <p:cNvSpPr>
            <a:spLocks noGrp="1"/>
          </p:cNvSpPr>
          <p:nvPr>
            <p:ph type="media" sz="quarter" idx="12"/>
          </p:nvPr>
        </p:nvSpPr>
        <p:spPr>
          <a:xfrm>
            <a:off x="0" y="0"/>
            <a:ext cx="12192000" cy="6858000"/>
          </a:xfrm>
        </p:spPr>
        <p:txBody>
          <a:bodyPr/>
          <a:lstStyle/>
          <a:p>
            <a:r>
              <a:rPr lang="en-US"/>
              <a:t>Click icon to add media</a:t>
            </a:r>
          </a:p>
        </p:txBody>
      </p:sp>
      <p:sp>
        <p:nvSpPr>
          <p:cNvPr id="4" name="Text Placeholder 7">
            <a:extLst>
              <a:ext uri="{FF2B5EF4-FFF2-40B4-BE49-F238E27FC236}">
                <a16:creationId xmlns:a16="http://schemas.microsoft.com/office/drawing/2014/main" id="{BE839A1C-5FD7-5F92-D9BB-B964DE6AA9B8}"/>
              </a:ext>
            </a:extLst>
          </p:cNvPr>
          <p:cNvSpPr>
            <a:spLocks noGrp="1"/>
          </p:cNvSpPr>
          <p:nvPr>
            <p:ph type="body" sz="quarter" idx="11" hasCustomPrompt="1"/>
          </p:nvPr>
        </p:nvSpPr>
        <p:spPr>
          <a:xfrm>
            <a:off x="2902689" y="216782"/>
            <a:ext cx="8785728" cy="661988"/>
          </a:xfrm>
        </p:spPr>
        <p:txBody>
          <a:bodyPr/>
          <a:lstStyle>
            <a:lvl1pPr marL="0" indent="0" algn="r">
              <a:buNone/>
              <a:defRPr sz="1800">
                <a:solidFill>
                  <a:schemeClr val="tx2"/>
                </a:solidFill>
              </a:defRPr>
            </a:lvl1pPr>
          </a:lstStyle>
          <a:p>
            <a:pPr lvl="0"/>
            <a:r>
              <a:rPr lang="en-US"/>
              <a:t>Presentation Title</a:t>
            </a:r>
          </a:p>
        </p:txBody>
      </p:sp>
      <p:pic>
        <p:nvPicPr>
          <p:cNvPr id="5" name="Picture 4">
            <a:extLst>
              <a:ext uri="{FF2B5EF4-FFF2-40B4-BE49-F238E27FC236}">
                <a16:creationId xmlns:a16="http://schemas.microsoft.com/office/drawing/2014/main" id="{D03035B5-04D4-9F44-D9C3-481B0E3E5868}"/>
              </a:ext>
            </a:extLst>
          </p:cNvPr>
          <p:cNvPicPr>
            <a:picLocks noChangeAspect="1"/>
          </p:cNvPicPr>
          <p:nvPr userDrawn="1"/>
        </p:nvPicPr>
        <p:blipFill>
          <a:blip r:embed="rId2"/>
          <a:stretch>
            <a:fillRect/>
          </a:stretch>
        </p:blipFill>
        <p:spPr>
          <a:xfrm>
            <a:off x="527196" y="286684"/>
            <a:ext cx="1143000" cy="203200"/>
          </a:xfrm>
          <a:prstGeom prst="rect">
            <a:avLst/>
          </a:prstGeom>
        </p:spPr>
      </p:pic>
      <p:sp>
        <p:nvSpPr>
          <p:cNvPr id="10" name="Text Placeholder 5">
            <a:extLst>
              <a:ext uri="{FF2B5EF4-FFF2-40B4-BE49-F238E27FC236}">
                <a16:creationId xmlns:a16="http://schemas.microsoft.com/office/drawing/2014/main" id="{4D56C8A6-333F-60C3-6943-DADF1A594D64}"/>
              </a:ext>
            </a:extLst>
          </p:cNvPr>
          <p:cNvSpPr>
            <a:spLocks noGrp="1"/>
          </p:cNvSpPr>
          <p:nvPr>
            <p:ph type="body" sz="quarter" idx="10" hasCustomPrompt="1"/>
          </p:nvPr>
        </p:nvSpPr>
        <p:spPr>
          <a:xfrm>
            <a:off x="434566" y="6211287"/>
            <a:ext cx="6939167" cy="365125"/>
          </a:xfrm>
        </p:spPr>
        <p:txBody>
          <a:bodyPr/>
          <a:lstStyle>
            <a:lvl1pPr marL="0" indent="0">
              <a:buNone/>
              <a:defRPr sz="1300"/>
            </a:lvl1pPr>
          </a:lstStyle>
          <a:p>
            <a:r>
              <a:rPr lang="en-US"/>
              <a:t>Disclaimer goes here (if needed)</a:t>
            </a:r>
          </a:p>
        </p:txBody>
      </p:sp>
      <p:sp>
        <p:nvSpPr>
          <p:cNvPr id="11" name="Slide Number Placeholder 4">
            <a:extLst>
              <a:ext uri="{FF2B5EF4-FFF2-40B4-BE49-F238E27FC236}">
                <a16:creationId xmlns:a16="http://schemas.microsoft.com/office/drawing/2014/main" id="{18730F42-381E-1CB2-78AB-F2CCCCF80975}"/>
              </a:ext>
            </a:extLst>
          </p:cNvPr>
          <p:cNvSpPr>
            <a:spLocks noGrp="1"/>
          </p:cNvSpPr>
          <p:nvPr>
            <p:ph type="sldNum" sz="quarter" idx="4"/>
          </p:nvPr>
        </p:nvSpPr>
        <p:spPr>
          <a:xfrm>
            <a:off x="11257449" y="6265865"/>
            <a:ext cx="528151" cy="365125"/>
          </a:xfrm>
          <a:prstGeom prst="rect">
            <a:avLst/>
          </a:prstGeom>
        </p:spPr>
        <p:txBody>
          <a:bodyPr vert="horz" lIns="91440" tIns="45720" rIns="91440" bIns="45720" rtlCol="0" anchor="ctr"/>
          <a:lstStyle>
            <a:lvl1pPr algn="ctr">
              <a:defRPr sz="1300" b="1" i="0">
                <a:solidFill>
                  <a:schemeClr val="tx1"/>
                </a:solidFill>
                <a:latin typeface="Montserrat" pitchFamily="2" charset="77"/>
              </a:defRPr>
            </a:lvl1pPr>
          </a:lstStyle>
          <a:p>
            <a:fld id="{71AF279C-F903-5C4F-9E12-139067057548}" type="slidenum">
              <a:rPr lang="en-US" smtClean="0"/>
              <a:pPr/>
              <a:t>‹#›</a:t>
            </a:fld>
            <a:endParaRPr lang="en-US"/>
          </a:p>
        </p:txBody>
      </p:sp>
    </p:spTree>
    <p:extLst>
      <p:ext uri="{BB962C8B-B14F-4D97-AF65-F5344CB8AC3E}">
        <p14:creationId xmlns:p14="http://schemas.microsoft.com/office/powerpoint/2010/main" val="113129452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Our Mission">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005ABE3-E4BD-06AA-A4BD-0D0CA5269A05}"/>
              </a:ext>
            </a:extLst>
          </p:cNvPr>
          <p:cNvPicPr>
            <a:picLocks noChangeAspect="1"/>
          </p:cNvPicPr>
          <p:nvPr userDrawn="1"/>
        </p:nvPicPr>
        <p:blipFill rotWithShape="1">
          <a:blip r:embed="rId2">
            <a:alphaModFix/>
          </a:blip>
          <a:srcRect r="1722" b="16769"/>
          <a:stretch/>
        </p:blipFill>
        <p:spPr>
          <a:xfrm>
            <a:off x="0" y="-9144"/>
            <a:ext cx="12188952" cy="6876288"/>
          </a:xfrm>
          <a:prstGeom prst="rect">
            <a:avLst/>
          </a:prstGeom>
          <a:noFill/>
        </p:spPr>
      </p:pic>
      <p:sp>
        <p:nvSpPr>
          <p:cNvPr id="2" name="Rectangle 1">
            <a:extLst>
              <a:ext uri="{FF2B5EF4-FFF2-40B4-BE49-F238E27FC236}">
                <a16:creationId xmlns:a16="http://schemas.microsoft.com/office/drawing/2014/main" id="{8A090163-A502-DB10-4B99-E0E40D595B31}"/>
              </a:ext>
            </a:extLst>
          </p:cNvPr>
          <p:cNvSpPr/>
          <p:nvPr userDrawn="1"/>
        </p:nvSpPr>
        <p:spPr>
          <a:xfrm>
            <a:off x="0" y="-9144"/>
            <a:ext cx="12192000" cy="6867144"/>
          </a:xfrm>
          <a:prstGeom prst="rect">
            <a:avLst/>
          </a:prstGeom>
          <a:gradFill>
            <a:gsLst>
              <a:gs pos="0">
                <a:schemeClr val="bg1"/>
              </a:gs>
              <a:gs pos="100000">
                <a:schemeClr val="tx2">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4D56C8A6-333F-60C3-6943-DADF1A594D64}"/>
              </a:ext>
            </a:extLst>
          </p:cNvPr>
          <p:cNvSpPr>
            <a:spLocks noGrp="1"/>
          </p:cNvSpPr>
          <p:nvPr>
            <p:ph type="body" sz="quarter" idx="10" hasCustomPrompt="1"/>
          </p:nvPr>
        </p:nvSpPr>
        <p:spPr>
          <a:xfrm>
            <a:off x="434566" y="6211287"/>
            <a:ext cx="6939167" cy="365125"/>
          </a:xfrm>
        </p:spPr>
        <p:txBody>
          <a:bodyPr/>
          <a:lstStyle>
            <a:lvl1pPr marL="0" indent="0">
              <a:buNone/>
              <a:defRPr sz="1300"/>
            </a:lvl1pPr>
          </a:lstStyle>
          <a:p>
            <a:r>
              <a:rPr lang="en-US"/>
              <a:t>Disclaimer goes here (if needed)</a:t>
            </a:r>
          </a:p>
        </p:txBody>
      </p:sp>
      <p:sp>
        <p:nvSpPr>
          <p:cNvPr id="9" name="TextBox 8">
            <a:extLst>
              <a:ext uri="{FF2B5EF4-FFF2-40B4-BE49-F238E27FC236}">
                <a16:creationId xmlns:a16="http://schemas.microsoft.com/office/drawing/2014/main" id="{7A13E765-4A56-97DD-B485-AA5D241F137C}"/>
              </a:ext>
            </a:extLst>
          </p:cNvPr>
          <p:cNvSpPr txBox="1"/>
          <p:nvPr userDrawn="1"/>
        </p:nvSpPr>
        <p:spPr>
          <a:xfrm>
            <a:off x="1229059" y="495185"/>
            <a:ext cx="9733882" cy="2792431"/>
          </a:xfrm>
          <a:prstGeom prst="rect">
            <a:avLst/>
          </a:prstGeom>
          <a:noFill/>
          <a:effectLst/>
        </p:spPr>
        <p:txBody>
          <a:bodyPr wrap="square" rtlCol="0">
            <a:spAutoFit/>
          </a:bodyPr>
          <a:lstStyle/>
          <a:p>
            <a:pPr marL="0" marR="0" algn="ctr">
              <a:lnSpc>
                <a:spcPct val="114000"/>
              </a:lnSpc>
              <a:spcBef>
                <a:spcPts val="0"/>
              </a:spcBef>
              <a:spcAft>
                <a:spcPts val="800"/>
              </a:spcAft>
            </a:pPr>
            <a:r>
              <a:rPr lang="en-US" sz="3800" b="1">
                <a:solidFill>
                  <a:schemeClr val="tx2"/>
                </a:solidFill>
                <a:effectLst/>
                <a:latin typeface="Montserrat" panose="020B0604020202020204" pitchFamily="2" charset="0"/>
                <a:ea typeface="Calibri" panose="020F0502020204030204" pitchFamily="34" charset="0"/>
                <a:cs typeface="Calibri" panose="020F0502020204030204" pitchFamily="34" charset="0"/>
              </a:rPr>
              <a:t>OUR MISSION</a:t>
            </a:r>
          </a:p>
          <a:p>
            <a:pPr marL="0" marR="0" algn="ctr">
              <a:lnSpc>
                <a:spcPct val="114000"/>
              </a:lnSpc>
              <a:spcBef>
                <a:spcPts val="0"/>
              </a:spcBef>
              <a:spcAft>
                <a:spcPts val="800"/>
              </a:spcAft>
            </a:pPr>
            <a:r>
              <a:rPr lang="en-US" sz="2800">
                <a:solidFill>
                  <a:schemeClr val="tx2"/>
                </a:solidFill>
                <a:effectLst/>
                <a:latin typeface="+mn-lt"/>
                <a:ea typeface="Calibri" panose="020F0502020204030204" pitchFamily="34" charset="0"/>
                <a:cs typeface="Calibri" panose="020F0502020204030204" pitchFamily="34" charset="0"/>
              </a:rPr>
              <a:t>Connecting people, products and places</a:t>
            </a:r>
            <a:br>
              <a:rPr lang="en-US" sz="2800">
                <a:solidFill>
                  <a:schemeClr val="tx2"/>
                </a:solidFill>
                <a:effectLst/>
                <a:latin typeface="+mn-lt"/>
                <a:ea typeface="Calibri" panose="020F0502020204030204" pitchFamily="34" charset="0"/>
                <a:cs typeface="Calibri" panose="020F0502020204030204" pitchFamily="34" charset="0"/>
              </a:rPr>
            </a:br>
            <a:r>
              <a:rPr lang="en-US" sz="2800">
                <a:solidFill>
                  <a:schemeClr val="tx2"/>
                </a:solidFill>
                <a:effectLst/>
                <a:latin typeface="+mn-lt"/>
                <a:ea typeface="Calibri" panose="020F0502020204030204" pitchFamily="34" charset="0"/>
                <a:cs typeface="Calibri" panose="020F0502020204030204" pitchFamily="34" charset="0"/>
              </a:rPr>
              <a:t>safely and efficiently with customer focus, accountability and environmental sensitivity to enhance the economy and vitality of North Carolina</a:t>
            </a:r>
            <a:endParaRPr lang="en-US" sz="2800">
              <a:solidFill>
                <a:schemeClr val="tx2"/>
              </a:solidFill>
              <a:effectLst/>
              <a:latin typeface="+mn-lt"/>
              <a:ea typeface="Calibri" panose="020F0502020204030204" pitchFamily="34" charset="0"/>
              <a:cs typeface="Times New Roman" panose="02020603050405020304" pitchFamily="18" charset="0"/>
            </a:endParaRPr>
          </a:p>
        </p:txBody>
      </p:sp>
      <p:pic>
        <p:nvPicPr>
          <p:cNvPr id="12" name="Picture 11">
            <a:extLst>
              <a:ext uri="{FF2B5EF4-FFF2-40B4-BE49-F238E27FC236}">
                <a16:creationId xmlns:a16="http://schemas.microsoft.com/office/drawing/2014/main" id="{F7251470-CC7A-FFE4-FF48-D5BD2FE44EB5}"/>
              </a:ext>
            </a:extLst>
          </p:cNvPr>
          <p:cNvPicPr>
            <a:picLocks noChangeAspect="1"/>
          </p:cNvPicPr>
          <p:nvPr userDrawn="1"/>
        </p:nvPicPr>
        <p:blipFill>
          <a:blip r:embed="rId3"/>
          <a:stretch>
            <a:fillRect/>
          </a:stretch>
        </p:blipFill>
        <p:spPr>
          <a:xfrm>
            <a:off x="5043737" y="3426706"/>
            <a:ext cx="2104526" cy="2104526"/>
          </a:xfrm>
          <a:prstGeom prst="rect">
            <a:avLst/>
          </a:prstGeom>
        </p:spPr>
      </p:pic>
      <p:sp>
        <p:nvSpPr>
          <p:cNvPr id="8" name="Slide Number Placeholder 4">
            <a:extLst>
              <a:ext uri="{FF2B5EF4-FFF2-40B4-BE49-F238E27FC236}">
                <a16:creationId xmlns:a16="http://schemas.microsoft.com/office/drawing/2014/main" id="{EA42ACB7-BE5B-7D25-9496-0BFC7899A06C}"/>
              </a:ext>
            </a:extLst>
          </p:cNvPr>
          <p:cNvSpPr>
            <a:spLocks noGrp="1"/>
          </p:cNvSpPr>
          <p:nvPr>
            <p:ph type="sldNum" sz="quarter" idx="4"/>
          </p:nvPr>
        </p:nvSpPr>
        <p:spPr>
          <a:xfrm>
            <a:off x="11257449" y="6295682"/>
            <a:ext cx="528151" cy="365125"/>
          </a:xfrm>
          <a:prstGeom prst="rect">
            <a:avLst/>
          </a:prstGeom>
        </p:spPr>
        <p:txBody>
          <a:bodyPr vert="horz" lIns="91440" tIns="45720" rIns="91440" bIns="45720" rtlCol="0" anchor="ctr"/>
          <a:lstStyle>
            <a:lvl1pPr algn="ctr">
              <a:defRPr sz="1300" b="1" i="0">
                <a:solidFill>
                  <a:schemeClr val="bg1"/>
                </a:solidFill>
                <a:latin typeface="Montserrat" pitchFamily="2" charset="77"/>
              </a:defRPr>
            </a:lvl1pPr>
          </a:lstStyle>
          <a:p>
            <a:fld id="{71AF279C-F903-5C4F-9E12-139067057548}" type="slidenum">
              <a:rPr lang="en-US" smtClean="0"/>
              <a:pPr/>
              <a:t>‹#›</a:t>
            </a:fld>
            <a:endParaRPr lang="en-US"/>
          </a:p>
        </p:txBody>
      </p:sp>
    </p:spTree>
    <p:extLst>
      <p:ext uri="{BB962C8B-B14F-4D97-AF65-F5344CB8AC3E}">
        <p14:creationId xmlns:p14="http://schemas.microsoft.com/office/powerpoint/2010/main" val="178084020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Our Vision">
    <p:spTree>
      <p:nvGrpSpPr>
        <p:cNvPr id="1" name=""/>
        <p:cNvGrpSpPr/>
        <p:nvPr/>
      </p:nvGrpSpPr>
      <p:grpSpPr>
        <a:xfrm>
          <a:off x="0" y="0"/>
          <a:ext cx="0" cy="0"/>
          <a:chOff x="0" y="0"/>
          <a:chExt cx="0" cy="0"/>
        </a:xfrm>
      </p:grpSpPr>
      <p:pic>
        <p:nvPicPr>
          <p:cNvPr id="14" name="Picture 3">
            <a:extLst>
              <a:ext uri="{FF2B5EF4-FFF2-40B4-BE49-F238E27FC236}">
                <a16:creationId xmlns:a16="http://schemas.microsoft.com/office/drawing/2014/main" id="{136F9094-84F7-01D5-D79F-E4AC328D655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r="9567" b="31978"/>
          <a:stretch>
            <a:fillRect/>
          </a:stretch>
        </p:blipFill>
        <p:spPr bwMode="auto">
          <a:xfrm>
            <a:off x="1588" y="-9525"/>
            <a:ext cx="12188825" cy="687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a:extLst>
              <a:ext uri="{FF2B5EF4-FFF2-40B4-BE49-F238E27FC236}">
                <a16:creationId xmlns:a16="http://schemas.microsoft.com/office/drawing/2014/main" id="{AF052476-E25E-1CEE-6F0B-6A497641C4BC}"/>
              </a:ext>
            </a:extLst>
          </p:cNvPr>
          <p:cNvSpPr txBox="1"/>
          <p:nvPr userDrawn="1"/>
        </p:nvSpPr>
        <p:spPr>
          <a:xfrm>
            <a:off x="1228725" y="2816225"/>
            <a:ext cx="9734550" cy="1811338"/>
          </a:xfrm>
          <a:prstGeom prst="rect">
            <a:avLst/>
          </a:prstGeom>
          <a:noFill/>
        </p:spPr>
        <p:txBody>
          <a:bodyPr>
            <a:spAutoFit/>
          </a:bodyPr>
          <a:lstStyle/>
          <a:p>
            <a:pPr algn="ctr" eaLnBrk="1" fontAlgn="auto" hangingPunct="1">
              <a:lnSpc>
                <a:spcPct val="114000"/>
              </a:lnSpc>
              <a:spcBef>
                <a:spcPts val="0"/>
              </a:spcBef>
              <a:spcAft>
                <a:spcPts val="800"/>
              </a:spcAft>
              <a:defRPr/>
            </a:pPr>
            <a:r>
              <a:rPr lang="en-US" sz="3800" b="1">
                <a:solidFill>
                  <a:schemeClr val="bg1"/>
                </a:solidFill>
                <a:latin typeface="Montserrat" panose="020B0604020202020204" pitchFamily="2" charset="0"/>
                <a:ea typeface="Calibri" panose="020F0502020204030204" pitchFamily="34" charset="0"/>
                <a:cs typeface="Calibri" panose="020F0502020204030204" pitchFamily="34" charset="0"/>
              </a:rPr>
              <a:t>OUR VISION</a:t>
            </a:r>
          </a:p>
          <a:p>
            <a:pPr algn="ctr" eaLnBrk="1" fontAlgn="auto" hangingPunct="1">
              <a:lnSpc>
                <a:spcPct val="114000"/>
              </a:lnSpc>
              <a:spcBef>
                <a:spcPts val="0"/>
              </a:spcBef>
              <a:spcAft>
                <a:spcPts val="800"/>
              </a:spcAft>
              <a:defRPr/>
            </a:pPr>
            <a:r>
              <a:rPr lang="en-US" sz="2800">
                <a:solidFill>
                  <a:schemeClr val="bg1"/>
                </a:solidFill>
                <a:effectLst>
                  <a:outerShdw blurRad="63500" dist="38100" dir="5400000" algn="ctr" rotWithShape="0">
                    <a:schemeClr val="tx1">
                      <a:alpha val="14000"/>
                    </a:schemeClr>
                  </a:outerShdw>
                </a:effectLst>
                <a:latin typeface="+mn-lt"/>
                <a:ea typeface="Calibri" panose="020F0502020204030204" pitchFamily="34" charset="0"/>
                <a:cs typeface="Calibri" panose="020F0502020204030204" pitchFamily="34" charset="0"/>
              </a:rPr>
              <a:t>A global leader in providing</a:t>
            </a:r>
            <a:br>
              <a:rPr lang="en-US" sz="2800">
                <a:solidFill>
                  <a:schemeClr val="bg1"/>
                </a:solidFill>
                <a:effectLst>
                  <a:outerShdw blurRad="63500" dist="38100" dir="5400000" algn="ctr" rotWithShape="0">
                    <a:schemeClr val="tx1">
                      <a:alpha val="14000"/>
                    </a:schemeClr>
                  </a:outerShdw>
                </a:effectLst>
                <a:latin typeface="+mn-lt"/>
                <a:ea typeface="Calibri" panose="020F0502020204030204" pitchFamily="34" charset="0"/>
                <a:cs typeface="Calibri" panose="020F0502020204030204" pitchFamily="34" charset="0"/>
              </a:rPr>
            </a:br>
            <a:r>
              <a:rPr lang="en-US" sz="2800">
                <a:solidFill>
                  <a:schemeClr val="bg1"/>
                </a:solidFill>
                <a:effectLst>
                  <a:outerShdw blurRad="63500" dist="38100" dir="5400000" algn="ctr" rotWithShape="0">
                    <a:schemeClr val="tx1">
                      <a:alpha val="14000"/>
                    </a:schemeClr>
                  </a:outerShdw>
                </a:effectLst>
                <a:latin typeface="+mn-lt"/>
                <a:ea typeface="Calibri" panose="020F0502020204030204" pitchFamily="34" charset="0"/>
                <a:cs typeface="Calibri" panose="020F0502020204030204" pitchFamily="34" charset="0"/>
              </a:rPr>
              <a:t>innovative transportation solutions</a:t>
            </a:r>
            <a:endParaRPr lang="en-US" sz="2800">
              <a:solidFill>
                <a:schemeClr val="bg1"/>
              </a:solidFill>
              <a:effectLst>
                <a:outerShdw blurRad="63500" dist="38100" dir="5400000" algn="ctr" rotWithShape="0">
                  <a:schemeClr val="tx1">
                    <a:alpha val="14000"/>
                  </a:schemeClr>
                </a:outerShdw>
              </a:effectLst>
              <a:latin typeface="+mn-lt"/>
              <a:ea typeface="Calibri" panose="020F0502020204030204" pitchFamily="34" charset="0"/>
              <a:cs typeface="Times New Roman" panose="02020603050405020304" pitchFamily="18" charset="0"/>
            </a:endParaRPr>
          </a:p>
        </p:txBody>
      </p:sp>
      <p:pic>
        <p:nvPicPr>
          <p:cNvPr id="24" name="Picture 15">
            <a:extLst>
              <a:ext uri="{FF2B5EF4-FFF2-40B4-BE49-F238E27FC236}">
                <a16:creationId xmlns:a16="http://schemas.microsoft.com/office/drawing/2014/main" id="{39094D0D-27EC-C22F-D1C5-B53F2BAA887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170488" y="503238"/>
            <a:ext cx="1851025" cy="185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ext Placeholder 5">
            <a:extLst>
              <a:ext uri="{FF2B5EF4-FFF2-40B4-BE49-F238E27FC236}">
                <a16:creationId xmlns:a16="http://schemas.microsoft.com/office/drawing/2014/main" id="{0F3803D7-A7D4-D82F-5654-267F7D652027}"/>
              </a:ext>
            </a:extLst>
          </p:cNvPr>
          <p:cNvSpPr>
            <a:spLocks noGrp="1"/>
          </p:cNvSpPr>
          <p:nvPr>
            <p:ph type="body" sz="quarter" idx="10"/>
          </p:nvPr>
        </p:nvSpPr>
        <p:spPr>
          <a:xfrm>
            <a:off x="434566" y="6211287"/>
            <a:ext cx="6939167" cy="365125"/>
          </a:xfrm>
        </p:spPr>
        <p:txBody>
          <a:bodyPr/>
          <a:lstStyle>
            <a:lvl1pPr marL="0" indent="0">
              <a:buNone/>
              <a:defRPr sz="1300"/>
            </a:lvl1pPr>
          </a:lstStyle>
          <a:p>
            <a:pPr lvl="0"/>
            <a:r>
              <a:rPr lang="en-US"/>
              <a:t>Click to edit Master text styles</a:t>
            </a:r>
          </a:p>
        </p:txBody>
      </p:sp>
      <p:sp>
        <p:nvSpPr>
          <p:cNvPr id="26" name="Slide Number Placeholder 4">
            <a:extLst>
              <a:ext uri="{FF2B5EF4-FFF2-40B4-BE49-F238E27FC236}">
                <a16:creationId xmlns:a16="http://schemas.microsoft.com/office/drawing/2014/main" id="{401519D4-3F1E-90E5-382E-B249EC22EF4E}"/>
              </a:ext>
            </a:extLst>
          </p:cNvPr>
          <p:cNvSpPr>
            <a:spLocks noGrp="1"/>
          </p:cNvSpPr>
          <p:nvPr>
            <p:ph type="sldNum" sz="quarter" idx="11"/>
          </p:nvPr>
        </p:nvSpPr>
        <p:spPr>
          <a:xfrm>
            <a:off x="11256963" y="6265863"/>
            <a:ext cx="528637" cy="365125"/>
          </a:xfrm>
          <a:prstGeom prst="rect">
            <a:avLst/>
          </a:prstGeom>
        </p:spPr>
        <p:txBody>
          <a:bodyPr vert="horz" lIns="91440" tIns="45720" rIns="91440" bIns="45720" rtlCol="0" anchor="ctr"/>
          <a:lstStyle>
            <a:lvl1pPr algn="ctr" eaLnBrk="1" fontAlgn="auto" hangingPunct="1">
              <a:spcBef>
                <a:spcPts val="0"/>
              </a:spcBef>
              <a:spcAft>
                <a:spcPts val="0"/>
              </a:spcAft>
              <a:defRPr sz="1300" b="1" i="0" smtClean="0">
                <a:solidFill>
                  <a:schemeClr val="tx1"/>
                </a:solidFill>
                <a:latin typeface="Montserrat" pitchFamily="2" charset="77"/>
              </a:defRPr>
            </a:lvl1pPr>
          </a:lstStyle>
          <a:p>
            <a:pPr>
              <a:defRPr/>
            </a:pPr>
            <a:fld id="{1EADCA93-67C7-4ADB-B172-95AB102EE876}" type="slidenum">
              <a:rPr lang="en-US"/>
              <a:pPr>
                <a:defRPr/>
              </a:pPr>
              <a:t>‹#›</a:t>
            </a:fld>
            <a:endParaRPr lang="en-US"/>
          </a:p>
        </p:txBody>
      </p:sp>
      <p:grpSp>
        <p:nvGrpSpPr>
          <p:cNvPr id="38" name="Group 37">
            <a:extLst>
              <a:ext uri="{FF2B5EF4-FFF2-40B4-BE49-F238E27FC236}">
                <a16:creationId xmlns:a16="http://schemas.microsoft.com/office/drawing/2014/main" id="{BF151072-697D-AA2D-D044-F22E19E2B5AC}"/>
              </a:ext>
            </a:extLst>
          </p:cNvPr>
          <p:cNvGrpSpPr/>
          <p:nvPr userDrawn="1"/>
        </p:nvGrpSpPr>
        <p:grpSpPr>
          <a:xfrm>
            <a:off x="883047" y="5017950"/>
            <a:ext cx="10425906" cy="1073765"/>
            <a:chOff x="0" y="3200400"/>
            <a:chExt cx="11468100" cy="1181100"/>
          </a:xfrm>
          <a:solidFill>
            <a:srgbClr val="FFFFFF">
              <a:alpha val="37000"/>
            </a:srgbClr>
          </a:solidFill>
        </p:grpSpPr>
        <p:pic>
          <p:nvPicPr>
            <p:cNvPr id="3" name="Graphic 2">
              <a:extLst>
                <a:ext uri="{FF2B5EF4-FFF2-40B4-BE49-F238E27FC236}">
                  <a16:creationId xmlns:a16="http://schemas.microsoft.com/office/drawing/2014/main" id="{95A189DA-0085-3694-ED2E-943D7687F8D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3200400"/>
              <a:ext cx="1181100" cy="1181100"/>
            </a:xfrm>
            <a:prstGeom prst="rect">
              <a:avLst/>
            </a:prstGeom>
          </p:spPr>
        </p:pic>
        <p:pic>
          <p:nvPicPr>
            <p:cNvPr id="5" name="Graphic 4">
              <a:extLst>
                <a:ext uri="{FF2B5EF4-FFF2-40B4-BE49-F238E27FC236}">
                  <a16:creationId xmlns:a16="http://schemas.microsoft.com/office/drawing/2014/main" id="{4927C28A-1FBC-DAE1-BA91-21481D41F490}"/>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469571" y="3200400"/>
              <a:ext cx="1181100" cy="1181100"/>
            </a:xfrm>
            <a:prstGeom prst="rect">
              <a:avLst/>
            </a:prstGeom>
          </p:spPr>
        </p:pic>
        <p:pic>
          <p:nvPicPr>
            <p:cNvPr id="27" name="Graphic 26">
              <a:extLst>
                <a:ext uri="{FF2B5EF4-FFF2-40B4-BE49-F238E27FC236}">
                  <a16:creationId xmlns:a16="http://schemas.microsoft.com/office/drawing/2014/main" id="{B3618775-77CD-13F8-DE27-F9A63AEE74FE}"/>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2939142" y="3200400"/>
              <a:ext cx="1181100" cy="1181100"/>
            </a:xfrm>
            <a:prstGeom prst="rect">
              <a:avLst/>
            </a:prstGeom>
          </p:spPr>
        </p:pic>
        <p:pic>
          <p:nvPicPr>
            <p:cNvPr id="29" name="Graphic 28">
              <a:extLst>
                <a:ext uri="{FF2B5EF4-FFF2-40B4-BE49-F238E27FC236}">
                  <a16:creationId xmlns:a16="http://schemas.microsoft.com/office/drawing/2014/main" id="{05849215-5D51-CA30-952C-392425490EA4}"/>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4408713" y="3200400"/>
              <a:ext cx="1181100" cy="1181100"/>
            </a:xfrm>
            <a:prstGeom prst="rect">
              <a:avLst/>
            </a:prstGeom>
          </p:spPr>
        </p:pic>
        <p:pic>
          <p:nvPicPr>
            <p:cNvPr id="31" name="Graphic 30">
              <a:extLst>
                <a:ext uri="{FF2B5EF4-FFF2-40B4-BE49-F238E27FC236}">
                  <a16:creationId xmlns:a16="http://schemas.microsoft.com/office/drawing/2014/main" id="{7925B1A3-6055-2369-582A-0A370CD2E24B}"/>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5878284" y="3200400"/>
              <a:ext cx="1181100" cy="1181100"/>
            </a:xfrm>
            <a:prstGeom prst="rect">
              <a:avLst/>
            </a:prstGeom>
          </p:spPr>
        </p:pic>
        <p:pic>
          <p:nvPicPr>
            <p:cNvPr id="33" name="Graphic 32">
              <a:extLst>
                <a:ext uri="{FF2B5EF4-FFF2-40B4-BE49-F238E27FC236}">
                  <a16:creationId xmlns:a16="http://schemas.microsoft.com/office/drawing/2014/main" id="{300373BA-B8F4-8C59-CB86-F27BF766426B}"/>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7347855" y="3200400"/>
              <a:ext cx="1181100" cy="1181100"/>
            </a:xfrm>
            <a:prstGeom prst="rect">
              <a:avLst/>
            </a:prstGeom>
          </p:spPr>
        </p:pic>
        <p:pic>
          <p:nvPicPr>
            <p:cNvPr id="35" name="Graphic 34">
              <a:extLst>
                <a:ext uri="{FF2B5EF4-FFF2-40B4-BE49-F238E27FC236}">
                  <a16:creationId xmlns:a16="http://schemas.microsoft.com/office/drawing/2014/main" id="{A978A935-C94E-EE7C-C7BE-07A222867277}"/>
                </a:ext>
              </a:extLst>
            </p:cNvPr>
            <p:cNvPicPr>
              <a:picLocks noChangeAspect="1"/>
            </p:cNvPicPr>
            <p:nvPr userDrawn="1"/>
          </p:nvPicPr>
          <p:blipFill>
            <a:blip r:embed="rId16">
              <a:extLst>
                <a:ext uri="{96DAC541-7B7A-43D3-8B79-37D633B846F1}">
                  <asvg:svgBlip xmlns:asvg="http://schemas.microsoft.com/office/drawing/2016/SVG/main" r:embed="rId17"/>
                </a:ext>
              </a:extLst>
            </a:blip>
            <a:stretch>
              <a:fillRect/>
            </a:stretch>
          </p:blipFill>
          <p:spPr>
            <a:xfrm>
              <a:off x="8817426" y="3200400"/>
              <a:ext cx="1181100" cy="1181100"/>
            </a:xfrm>
            <a:prstGeom prst="rect">
              <a:avLst/>
            </a:prstGeom>
          </p:spPr>
        </p:pic>
        <p:pic>
          <p:nvPicPr>
            <p:cNvPr id="37" name="Graphic 36">
              <a:extLst>
                <a:ext uri="{FF2B5EF4-FFF2-40B4-BE49-F238E27FC236}">
                  <a16:creationId xmlns:a16="http://schemas.microsoft.com/office/drawing/2014/main" id="{7C2EE1F8-7F06-957D-DF59-6D4E2B16D349}"/>
                </a:ext>
              </a:extLst>
            </p:cNvPr>
            <p:cNvPicPr>
              <a:picLocks noChangeAspect="1"/>
            </p:cNvPicPr>
            <p:nvPr userDrawn="1"/>
          </p:nvPicPr>
          <p:blipFill>
            <a:blip r:embed="rId18">
              <a:extLst>
                <a:ext uri="{96DAC541-7B7A-43D3-8B79-37D633B846F1}">
                  <asvg:svgBlip xmlns:asvg="http://schemas.microsoft.com/office/drawing/2016/SVG/main" r:embed="rId19"/>
                </a:ext>
              </a:extLst>
            </a:blip>
            <a:stretch>
              <a:fillRect/>
            </a:stretch>
          </p:blipFill>
          <p:spPr>
            <a:xfrm>
              <a:off x="10287000" y="3200400"/>
              <a:ext cx="1181100" cy="1181100"/>
            </a:xfrm>
            <a:prstGeom prst="rect">
              <a:avLst/>
            </a:prstGeom>
          </p:spPr>
        </p:pic>
      </p:grpSp>
    </p:spTree>
    <p:extLst>
      <p:ext uri="{BB962C8B-B14F-4D97-AF65-F5344CB8AC3E}">
        <p14:creationId xmlns:p14="http://schemas.microsoft.com/office/powerpoint/2010/main" val="276852381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ontact Us-single or double contact">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5B6EADB7-3CC0-7099-8C49-4EDEA7395E8A}"/>
              </a:ext>
            </a:extLst>
          </p:cNvPr>
          <p:cNvPicPr>
            <a:picLocks noChangeAspect="1"/>
          </p:cNvPicPr>
          <p:nvPr userDrawn="1"/>
        </p:nvPicPr>
        <p:blipFill rotWithShape="1">
          <a:blip r:embed="rId2"/>
          <a:srcRect r="9568" b="31978"/>
          <a:stretch/>
        </p:blipFill>
        <p:spPr>
          <a:xfrm>
            <a:off x="1524" y="-9144"/>
            <a:ext cx="12188952" cy="6876288"/>
          </a:xfrm>
          <a:prstGeom prst="rect">
            <a:avLst/>
          </a:prstGeom>
        </p:spPr>
      </p:pic>
      <p:sp>
        <p:nvSpPr>
          <p:cNvPr id="33" name="Text Placeholder 4">
            <a:extLst>
              <a:ext uri="{FF2B5EF4-FFF2-40B4-BE49-F238E27FC236}">
                <a16:creationId xmlns:a16="http://schemas.microsoft.com/office/drawing/2014/main" id="{D40490E3-9ACA-A37E-B32C-788800F3A69D}"/>
              </a:ext>
            </a:extLst>
          </p:cNvPr>
          <p:cNvSpPr>
            <a:spLocks noGrp="1"/>
          </p:cNvSpPr>
          <p:nvPr>
            <p:ph type="body" sz="quarter" idx="13" hasCustomPrompt="1"/>
          </p:nvPr>
        </p:nvSpPr>
        <p:spPr>
          <a:xfrm>
            <a:off x="965881" y="4462389"/>
            <a:ext cx="3169751" cy="554880"/>
          </a:xfrm>
        </p:spPr>
        <p:txBody>
          <a:bodyPr>
            <a:noAutofit/>
          </a:bodyPr>
          <a:lstStyle>
            <a:lvl1pPr marL="0" indent="0">
              <a:buFont typeface="Arial" panose="020B0604020202020204" pitchFamily="34" charset="0"/>
              <a:buNone/>
              <a:defRPr sz="1800" b="1" i="0">
                <a:solidFill>
                  <a:schemeClr val="bg1"/>
                </a:solidFill>
                <a:latin typeface="Montserrat" pitchFamily="2" charset="77"/>
              </a:defRPr>
            </a:lvl1pPr>
            <a:lvl2pPr marL="557213" indent="-214313">
              <a:buFont typeface="Arial" panose="020B0604020202020204" pitchFamily="34" charset="0"/>
              <a:buChar char="•"/>
              <a:defRPr>
                <a:solidFill>
                  <a:srgbClr val="606165"/>
                </a:solidFill>
              </a:defRPr>
            </a:lvl2pPr>
            <a:lvl3pPr marL="857250" indent="-171450">
              <a:buFont typeface="Arial" panose="020B0604020202020204" pitchFamily="34" charset="0"/>
              <a:buChar char="•"/>
              <a:defRPr>
                <a:solidFill>
                  <a:srgbClr val="606165"/>
                </a:solidFill>
              </a:defRPr>
            </a:lvl3pPr>
            <a:lvl4pPr marL="1200150" indent="-171450">
              <a:buFont typeface="Arial" panose="020B0604020202020204" pitchFamily="34" charset="0"/>
              <a:buChar char="•"/>
              <a:defRPr>
                <a:solidFill>
                  <a:srgbClr val="606165"/>
                </a:solidFill>
              </a:defRPr>
            </a:lvl4pPr>
            <a:lvl5pPr marL="1543050" indent="-171450">
              <a:buFont typeface="Arial" panose="020B0604020202020204" pitchFamily="34" charset="0"/>
              <a:buChar char="•"/>
              <a:defRPr>
                <a:solidFill>
                  <a:srgbClr val="606165"/>
                </a:solidFill>
              </a:defRPr>
            </a:lvl5pPr>
          </a:lstStyle>
          <a:p>
            <a:pPr lvl="0"/>
            <a:r>
              <a:rPr lang="en-US" err="1"/>
              <a:t>ncdot.gov</a:t>
            </a:r>
            <a:endParaRPr lang="en-US"/>
          </a:p>
        </p:txBody>
      </p:sp>
      <p:sp>
        <p:nvSpPr>
          <p:cNvPr id="35" name="TextBox 34">
            <a:extLst>
              <a:ext uri="{FF2B5EF4-FFF2-40B4-BE49-F238E27FC236}">
                <a16:creationId xmlns:a16="http://schemas.microsoft.com/office/drawing/2014/main" id="{2074EDC5-E1D5-BF3A-B15B-FB990EE1C9C7}"/>
              </a:ext>
            </a:extLst>
          </p:cNvPr>
          <p:cNvSpPr txBox="1"/>
          <p:nvPr userDrawn="1"/>
        </p:nvSpPr>
        <p:spPr>
          <a:xfrm>
            <a:off x="950286" y="4964311"/>
            <a:ext cx="1285920" cy="379015"/>
          </a:xfrm>
          <a:prstGeom prst="rect">
            <a:avLst/>
          </a:prstGeom>
          <a:noFill/>
        </p:spPr>
        <p:txBody>
          <a:bodyPr wrap="square" rtlCol="0">
            <a:spAutoFit/>
          </a:bodyPr>
          <a:lstStyle/>
          <a:p>
            <a:pPr>
              <a:lnSpc>
                <a:spcPct val="150000"/>
              </a:lnSpc>
            </a:pPr>
            <a:r>
              <a:rPr lang="en-US" sz="1400" b="0" i="0">
                <a:solidFill>
                  <a:schemeClr val="bg1"/>
                </a:solidFill>
                <a:latin typeface="Montserrat Light" pitchFamily="2" charset="77"/>
              </a:rPr>
              <a:t>@NCDOT</a:t>
            </a:r>
          </a:p>
        </p:txBody>
      </p:sp>
      <p:pic>
        <p:nvPicPr>
          <p:cNvPr id="37" name="Picture 36">
            <a:extLst>
              <a:ext uri="{FF2B5EF4-FFF2-40B4-BE49-F238E27FC236}">
                <a16:creationId xmlns:a16="http://schemas.microsoft.com/office/drawing/2014/main" id="{FE0FCD33-9A5F-5ED3-1EF2-8C55463BD71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74545" y="5090075"/>
            <a:ext cx="260587" cy="211561"/>
          </a:xfrm>
          <a:prstGeom prst="rect">
            <a:avLst/>
          </a:prstGeom>
        </p:spPr>
      </p:pic>
      <p:pic>
        <p:nvPicPr>
          <p:cNvPr id="38" name="Picture 37">
            <a:extLst>
              <a:ext uri="{FF2B5EF4-FFF2-40B4-BE49-F238E27FC236}">
                <a16:creationId xmlns:a16="http://schemas.microsoft.com/office/drawing/2014/main" id="{E61F0A0E-CA22-C649-F088-049632D0FEF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73940" y="4491594"/>
            <a:ext cx="267093" cy="213674"/>
          </a:xfrm>
          <a:prstGeom prst="rect">
            <a:avLst/>
          </a:prstGeom>
        </p:spPr>
      </p:pic>
      <p:pic>
        <p:nvPicPr>
          <p:cNvPr id="39" name="Picture 38">
            <a:extLst>
              <a:ext uri="{FF2B5EF4-FFF2-40B4-BE49-F238E27FC236}">
                <a16:creationId xmlns:a16="http://schemas.microsoft.com/office/drawing/2014/main" id="{1C58AE78-EC8E-6E07-C646-51F69E84701F}"/>
              </a:ext>
            </a:extLst>
          </p:cNvPr>
          <p:cNvPicPr>
            <a:picLocks noChangeAspect="1"/>
          </p:cNvPicPr>
          <p:nvPr userDrawn="1"/>
        </p:nvPicPr>
        <p:blipFill>
          <a:blip r:embed="rId5"/>
          <a:stretch>
            <a:fillRect/>
          </a:stretch>
        </p:blipFill>
        <p:spPr>
          <a:xfrm>
            <a:off x="2368025" y="5530686"/>
            <a:ext cx="260587" cy="260587"/>
          </a:xfrm>
          <a:prstGeom prst="rect">
            <a:avLst/>
          </a:prstGeom>
        </p:spPr>
      </p:pic>
      <p:pic>
        <p:nvPicPr>
          <p:cNvPr id="40" name="Picture 39">
            <a:extLst>
              <a:ext uri="{FF2B5EF4-FFF2-40B4-BE49-F238E27FC236}">
                <a16:creationId xmlns:a16="http://schemas.microsoft.com/office/drawing/2014/main" id="{F9438435-38A5-4D88-608F-C3AD7E30289B}"/>
              </a:ext>
            </a:extLst>
          </p:cNvPr>
          <p:cNvPicPr>
            <a:picLocks noChangeAspect="1"/>
          </p:cNvPicPr>
          <p:nvPr userDrawn="1"/>
        </p:nvPicPr>
        <p:blipFill>
          <a:blip r:embed="rId6"/>
          <a:stretch>
            <a:fillRect/>
          </a:stretch>
        </p:blipFill>
        <p:spPr>
          <a:xfrm>
            <a:off x="2368025" y="5076011"/>
            <a:ext cx="260587" cy="260587"/>
          </a:xfrm>
          <a:prstGeom prst="rect">
            <a:avLst/>
          </a:prstGeom>
        </p:spPr>
      </p:pic>
      <p:pic>
        <p:nvPicPr>
          <p:cNvPr id="41" name="Picture 40">
            <a:extLst>
              <a:ext uri="{FF2B5EF4-FFF2-40B4-BE49-F238E27FC236}">
                <a16:creationId xmlns:a16="http://schemas.microsoft.com/office/drawing/2014/main" id="{24F4BC91-610D-9C86-27A6-2A4CA2C5A0AB}"/>
              </a:ext>
            </a:extLst>
          </p:cNvPr>
          <p:cNvPicPr>
            <a:picLocks noChangeAspect="1"/>
          </p:cNvPicPr>
          <p:nvPr userDrawn="1"/>
        </p:nvPicPr>
        <p:blipFill>
          <a:blip r:embed="rId7"/>
          <a:stretch>
            <a:fillRect/>
          </a:stretch>
        </p:blipFill>
        <p:spPr>
          <a:xfrm>
            <a:off x="673940" y="5522099"/>
            <a:ext cx="295255" cy="290516"/>
          </a:xfrm>
          <a:prstGeom prst="rect">
            <a:avLst/>
          </a:prstGeom>
        </p:spPr>
      </p:pic>
      <p:sp>
        <p:nvSpPr>
          <p:cNvPr id="43" name="TextBox 42">
            <a:extLst>
              <a:ext uri="{FF2B5EF4-FFF2-40B4-BE49-F238E27FC236}">
                <a16:creationId xmlns:a16="http://schemas.microsoft.com/office/drawing/2014/main" id="{2DBE9519-D88E-1749-BDA7-352FC4E514E0}"/>
              </a:ext>
            </a:extLst>
          </p:cNvPr>
          <p:cNvSpPr txBox="1"/>
          <p:nvPr userDrawn="1"/>
        </p:nvSpPr>
        <p:spPr>
          <a:xfrm>
            <a:off x="960118" y="5447286"/>
            <a:ext cx="1285920" cy="358560"/>
          </a:xfrm>
          <a:prstGeom prst="rect">
            <a:avLst/>
          </a:prstGeom>
          <a:noFill/>
        </p:spPr>
        <p:txBody>
          <a:bodyPr wrap="square" rtlCol="0">
            <a:spAutoFit/>
          </a:bodyPr>
          <a:lstStyle/>
          <a:p>
            <a:pPr>
              <a:lnSpc>
                <a:spcPct val="150000"/>
              </a:lnSpc>
            </a:pPr>
            <a:r>
              <a:rPr lang="en-US" sz="1300" b="0" i="0">
                <a:solidFill>
                  <a:schemeClr val="bg1"/>
                </a:solidFill>
                <a:latin typeface="Montserrat Light" pitchFamily="2" charset="77"/>
              </a:rPr>
              <a:t>@NCDOT</a:t>
            </a:r>
          </a:p>
        </p:txBody>
      </p:sp>
      <p:sp>
        <p:nvSpPr>
          <p:cNvPr id="45" name="TextBox 44">
            <a:extLst>
              <a:ext uri="{FF2B5EF4-FFF2-40B4-BE49-F238E27FC236}">
                <a16:creationId xmlns:a16="http://schemas.microsoft.com/office/drawing/2014/main" id="{762154A0-A0B6-D570-EDCA-44FBC3370E33}"/>
              </a:ext>
            </a:extLst>
          </p:cNvPr>
          <p:cNvSpPr txBox="1"/>
          <p:nvPr userDrawn="1"/>
        </p:nvSpPr>
        <p:spPr>
          <a:xfrm>
            <a:off x="2681239" y="5013471"/>
            <a:ext cx="2095931" cy="358560"/>
          </a:xfrm>
          <a:prstGeom prst="rect">
            <a:avLst/>
          </a:prstGeom>
          <a:noFill/>
        </p:spPr>
        <p:txBody>
          <a:bodyPr wrap="square" rtlCol="0">
            <a:spAutoFit/>
          </a:bodyPr>
          <a:lstStyle/>
          <a:p>
            <a:pPr>
              <a:lnSpc>
                <a:spcPct val="150000"/>
              </a:lnSpc>
            </a:pPr>
            <a:r>
              <a:rPr lang="en-US" sz="1300" b="0" i="0">
                <a:solidFill>
                  <a:schemeClr val="bg1"/>
                </a:solidFill>
                <a:latin typeface="Montserrat Light" pitchFamily="2" charset="77"/>
              </a:rPr>
              <a:t>NCDOT</a:t>
            </a:r>
          </a:p>
        </p:txBody>
      </p:sp>
      <p:sp>
        <p:nvSpPr>
          <p:cNvPr id="46" name="TextBox 45">
            <a:extLst>
              <a:ext uri="{FF2B5EF4-FFF2-40B4-BE49-F238E27FC236}">
                <a16:creationId xmlns:a16="http://schemas.microsoft.com/office/drawing/2014/main" id="{DB6C3C3D-1C69-D5D9-E2A0-0B32DFDFEB69}"/>
              </a:ext>
            </a:extLst>
          </p:cNvPr>
          <p:cNvSpPr txBox="1"/>
          <p:nvPr userDrawn="1"/>
        </p:nvSpPr>
        <p:spPr>
          <a:xfrm>
            <a:off x="2681239" y="5435051"/>
            <a:ext cx="2095931" cy="358560"/>
          </a:xfrm>
          <a:prstGeom prst="rect">
            <a:avLst/>
          </a:prstGeom>
          <a:noFill/>
        </p:spPr>
        <p:txBody>
          <a:bodyPr wrap="square" rtlCol="0">
            <a:spAutoFit/>
          </a:bodyPr>
          <a:lstStyle/>
          <a:p>
            <a:pPr>
              <a:lnSpc>
                <a:spcPct val="150000"/>
              </a:lnSpc>
            </a:pPr>
            <a:r>
              <a:rPr lang="en-US" sz="1300" b="0" i="0" err="1">
                <a:solidFill>
                  <a:schemeClr val="bg1"/>
                </a:solidFill>
                <a:latin typeface="Montserrat Light" pitchFamily="2" charset="77"/>
              </a:rPr>
              <a:t>ncdotcom</a:t>
            </a:r>
            <a:endParaRPr lang="en-US" sz="1300" b="0" i="0">
              <a:solidFill>
                <a:schemeClr val="bg1"/>
              </a:solidFill>
              <a:latin typeface="Montserrat Light" pitchFamily="2" charset="77"/>
            </a:endParaRPr>
          </a:p>
        </p:txBody>
      </p:sp>
      <p:sp>
        <p:nvSpPr>
          <p:cNvPr id="49" name="Rectangle 48">
            <a:extLst>
              <a:ext uri="{FF2B5EF4-FFF2-40B4-BE49-F238E27FC236}">
                <a16:creationId xmlns:a16="http://schemas.microsoft.com/office/drawing/2014/main" id="{F47309D4-8481-3F44-1630-D48FFD705643}"/>
              </a:ext>
            </a:extLst>
          </p:cNvPr>
          <p:cNvSpPr/>
          <p:nvPr userDrawn="1"/>
        </p:nvSpPr>
        <p:spPr>
          <a:xfrm>
            <a:off x="1002650" y="2634843"/>
            <a:ext cx="2194560" cy="1077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Montserrat" pitchFamily="2" charset="77"/>
            </a:endParaRPr>
          </a:p>
        </p:txBody>
      </p:sp>
      <p:sp>
        <p:nvSpPr>
          <p:cNvPr id="51" name="Title 1">
            <a:extLst>
              <a:ext uri="{FF2B5EF4-FFF2-40B4-BE49-F238E27FC236}">
                <a16:creationId xmlns:a16="http://schemas.microsoft.com/office/drawing/2014/main" id="{F8D6BC6F-24AE-6EFC-3FAB-C7B63094440C}"/>
              </a:ext>
            </a:extLst>
          </p:cNvPr>
          <p:cNvSpPr txBox="1">
            <a:spLocks/>
          </p:cNvSpPr>
          <p:nvPr userDrawn="1"/>
        </p:nvSpPr>
        <p:spPr>
          <a:xfrm>
            <a:off x="903091" y="1860730"/>
            <a:ext cx="10615448" cy="565249"/>
          </a:xfrm>
          <a:prstGeom prst="rect">
            <a:avLst/>
          </a:prstGeom>
        </p:spPr>
        <p:txBody>
          <a:bodyPr>
            <a:noAutofit/>
          </a:bodyPr>
          <a:lstStyle>
            <a:lvl1pPr algn="l" defTabSz="914400" rtl="0" eaLnBrk="1" latinLnBrk="0" hangingPunct="1">
              <a:lnSpc>
                <a:spcPct val="90000"/>
              </a:lnSpc>
              <a:spcBef>
                <a:spcPct val="0"/>
              </a:spcBef>
              <a:buNone/>
              <a:defRPr sz="4400" b="1" kern="1200">
                <a:solidFill>
                  <a:srgbClr val="082940"/>
                </a:solidFill>
                <a:latin typeface="TransportNewMedium_gdi" pitchFamily="2" charset="77"/>
                <a:ea typeface="+mj-ea"/>
                <a:cs typeface="+mj-cs"/>
              </a:defRPr>
            </a:lvl1pPr>
          </a:lstStyle>
          <a:p>
            <a:r>
              <a:rPr lang="en-US" sz="3800" b="1" i="0">
                <a:solidFill>
                  <a:schemeClr val="bg1"/>
                </a:solidFill>
                <a:latin typeface="Montserrat" pitchFamily="2" charset="77"/>
              </a:rPr>
              <a:t>Contact Us</a:t>
            </a:r>
          </a:p>
        </p:txBody>
      </p:sp>
      <p:sp>
        <p:nvSpPr>
          <p:cNvPr id="3" name="Text Placeholder 2">
            <a:extLst>
              <a:ext uri="{FF2B5EF4-FFF2-40B4-BE49-F238E27FC236}">
                <a16:creationId xmlns:a16="http://schemas.microsoft.com/office/drawing/2014/main" id="{E58E7E8D-E3EF-205A-569A-AC9B67ED51AD}"/>
              </a:ext>
            </a:extLst>
          </p:cNvPr>
          <p:cNvSpPr>
            <a:spLocks noGrp="1"/>
          </p:cNvSpPr>
          <p:nvPr>
            <p:ph type="body" sz="quarter" idx="16" hasCustomPrompt="1"/>
          </p:nvPr>
        </p:nvSpPr>
        <p:spPr>
          <a:xfrm>
            <a:off x="6388100" y="3006725"/>
            <a:ext cx="5478449" cy="422275"/>
          </a:xfrm>
        </p:spPr>
        <p:txBody>
          <a:bodyPr/>
          <a:lstStyle>
            <a:lvl1pPr marL="0" indent="0">
              <a:buNone/>
              <a:defRPr>
                <a:solidFill>
                  <a:schemeClr val="bg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lang="en-US">
                <a:latin typeface="Montserrat" panose="00000800000000000000" pitchFamily="2" charset="0"/>
              </a:rPr>
              <a:t>First Name</a:t>
            </a:r>
          </a:p>
        </p:txBody>
      </p:sp>
      <p:sp>
        <p:nvSpPr>
          <p:cNvPr id="19" name="Text Placeholder 2">
            <a:extLst>
              <a:ext uri="{FF2B5EF4-FFF2-40B4-BE49-F238E27FC236}">
                <a16:creationId xmlns:a16="http://schemas.microsoft.com/office/drawing/2014/main" id="{9E50309F-CA4A-872E-6F4B-BCBD75710DFF}"/>
              </a:ext>
            </a:extLst>
          </p:cNvPr>
          <p:cNvSpPr>
            <a:spLocks noGrp="1"/>
          </p:cNvSpPr>
          <p:nvPr>
            <p:ph type="body" sz="quarter" idx="17" hasCustomPrompt="1"/>
          </p:nvPr>
        </p:nvSpPr>
        <p:spPr>
          <a:xfrm>
            <a:off x="6400800" y="3362325"/>
            <a:ext cx="5478449" cy="422275"/>
          </a:xfrm>
        </p:spPr>
        <p:txBody>
          <a:bodyPr/>
          <a:lstStyle>
            <a:lvl1pPr marL="0" indent="0">
              <a:buNone/>
              <a:defRPr>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lang="en-US">
                <a:latin typeface="+mn-lt"/>
              </a:rPr>
              <a:t>email@ncdot.gov</a:t>
            </a:r>
            <a:endParaRPr lang="en-US">
              <a:latin typeface="Montserrat" panose="00000800000000000000" pitchFamily="2" charset="0"/>
            </a:endParaRPr>
          </a:p>
        </p:txBody>
      </p:sp>
      <p:sp>
        <p:nvSpPr>
          <p:cNvPr id="20" name="Text Placeholder 2">
            <a:extLst>
              <a:ext uri="{FF2B5EF4-FFF2-40B4-BE49-F238E27FC236}">
                <a16:creationId xmlns:a16="http://schemas.microsoft.com/office/drawing/2014/main" id="{441A9FF9-49E4-B375-297A-B2579C25333E}"/>
              </a:ext>
            </a:extLst>
          </p:cNvPr>
          <p:cNvSpPr>
            <a:spLocks noGrp="1"/>
          </p:cNvSpPr>
          <p:nvPr>
            <p:ph type="body" sz="quarter" idx="18" hasCustomPrompt="1"/>
          </p:nvPr>
        </p:nvSpPr>
        <p:spPr>
          <a:xfrm>
            <a:off x="6400800" y="3692525"/>
            <a:ext cx="5478449" cy="422275"/>
          </a:xfrm>
        </p:spPr>
        <p:txBody>
          <a:bodyPr/>
          <a:lstStyle>
            <a:lvl1pPr marL="0" indent="0">
              <a:buNone/>
              <a:defRPr>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lang="en-US">
                <a:latin typeface="+mn-lt"/>
              </a:rPr>
              <a:t>555-555-5555</a:t>
            </a:r>
            <a:endParaRPr lang="en-US">
              <a:latin typeface="Montserrat" panose="00000800000000000000" pitchFamily="2" charset="0"/>
            </a:endParaRPr>
          </a:p>
        </p:txBody>
      </p:sp>
      <p:sp>
        <p:nvSpPr>
          <p:cNvPr id="21" name="Text Placeholder 2">
            <a:extLst>
              <a:ext uri="{FF2B5EF4-FFF2-40B4-BE49-F238E27FC236}">
                <a16:creationId xmlns:a16="http://schemas.microsoft.com/office/drawing/2014/main" id="{E35AF40F-5851-4563-5F25-ECEAB73ACFBE}"/>
              </a:ext>
            </a:extLst>
          </p:cNvPr>
          <p:cNvSpPr>
            <a:spLocks noGrp="1"/>
          </p:cNvSpPr>
          <p:nvPr>
            <p:ph type="body" sz="quarter" idx="19" hasCustomPrompt="1"/>
          </p:nvPr>
        </p:nvSpPr>
        <p:spPr>
          <a:xfrm>
            <a:off x="966636" y="3016003"/>
            <a:ext cx="5270389" cy="422275"/>
          </a:xfrm>
        </p:spPr>
        <p:txBody>
          <a:bodyPr/>
          <a:lstStyle>
            <a:lvl1pPr marL="0" indent="0">
              <a:buNone/>
              <a:defRPr>
                <a:solidFill>
                  <a:schemeClr val="bg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lang="en-US">
                <a:latin typeface="Montserrat" panose="00000800000000000000" pitchFamily="2" charset="0"/>
              </a:rPr>
              <a:t>First Name</a:t>
            </a:r>
          </a:p>
        </p:txBody>
      </p:sp>
      <p:sp>
        <p:nvSpPr>
          <p:cNvPr id="22" name="Text Placeholder 2">
            <a:extLst>
              <a:ext uri="{FF2B5EF4-FFF2-40B4-BE49-F238E27FC236}">
                <a16:creationId xmlns:a16="http://schemas.microsoft.com/office/drawing/2014/main" id="{6586AE87-0038-DBC7-6FCF-3CE4441B3F63}"/>
              </a:ext>
            </a:extLst>
          </p:cNvPr>
          <p:cNvSpPr>
            <a:spLocks noGrp="1"/>
          </p:cNvSpPr>
          <p:nvPr>
            <p:ph type="body" sz="quarter" idx="20" hasCustomPrompt="1"/>
          </p:nvPr>
        </p:nvSpPr>
        <p:spPr>
          <a:xfrm>
            <a:off x="979336" y="3371603"/>
            <a:ext cx="5270389" cy="422275"/>
          </a:xfrm>
        </p:spPr>
        <p:txBody>
          <a:bodyPr/>
          <a:lstStyle>
            <a:lvl1pPr marL="0" indent="0">
              <a:buNone/>
              <a:defRPr>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lang="en-US">
                <a:latin typeface="+mn-lt"/>
              </a:rPr>
              <a:t>email@ncdot.gov</a:t>
            </a:r>
            <a:endParaRPr lang="en-US">
              <a:latin typeface="Montserrat" panose="00000800000000000000" pitchFamily="2" charset="0"/>
            </a:endParaRPr>
          </a:p>
        </p:txBody>
      </p:sp>
      <p:sp>
        <p:nvSpPr>
          <p:cNvPr id="23" name="Text Placeholder 2">
            <a:extLst>
              <a:ext uri="{FF2B5EF4-FFF2-40B4-BE49-F238E27FC236}">
                <a16:creationId xmlns:a16="http://schemas.microsoft.com/office/drawing/2014/main" id="{115F88FC-F83E-2E63-8585-170E5F4A26BC}"/>
              </a:ext>
            </a:extLst>
          </p:cNvPr>
          <p:cNvSpPr>
            <a:spLocks noGrp="1"/>
          </p:cNvSpPr>
          <p:nvPr>
            <p:ph type="body" sz="quarter" idx="21" hasCustomPrompt="1"/>
          </p:nvPr>
        </p:nvSpPr>
        <p:spPr>
          <a:xfrm>
            <a:off x="979336" y="3701803"/>
            <a:ext cx="5270389" cy="422275"/>
          </a:xfrm>
        </p:spPr>
        <p:txBody>
          <a:bodyPr/>
          <a:lstStyle>
            <a:lvl1pPr marL="0" indent="0">
              <a:buNone/>
              <a:defRPr>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lang="en-US">
                <a:latin typeface="+mn-lt"/>
              </a:rPr>
              <a:t>555-555-5555</a:t>
            </a:r>
            <a:endParaRPr lang="en-US">
              <a:latin typeface="Montserrat" panose="00000800000000000000" pitchFamily="2" charset="0"/>
            </a:endParaRPr>
          </a:p>
        </p:txBody>
      </p:sp>
      <p:pic>
        <p:nvPicPr>
          <p:cNvPr id="29" name="Picture 28">
            <a:extLst>
              <a:ext uri="{FF2B5EF4-FFF2-40B4-BE49-F238E27FC236}">
                <a16:creationId xmlns:a16="http://schemas.microsoft.com/office/drawing/2014/main" id="{27EF236B-140B-1B29-58B2-8D0537193027}"/>
              </a:ext>
            </a:extLst>
          </p:cNvPr>
          <p:cNvPicPr>
            <a:picLocks noChangeAspect="1"/>
          </p:cNvPicPr>
          <p:nvPr userDrawn="1"/>
        </p:nvPicPr>
        <p:blipFill>
          <a:blip r:embed="rId8"/>
          <a:stretch>
            <a:fillRect/>
          </a:stretch>
        </p:blipFill>
        <p:spPr>
          <a:xfrm>
            <a:off x="4024293" y="5427173"/>
            <a:ext cx="371032" cy="371032"/>
          </a:xfrm>
          <a:prstGeom prst="rect">
            <a:avLst/>
          </a:prstGeom>
        </p:spPr>
      </p:pic>
      <p:sp>
        <p:nvSpPr>
          <p:cNvPr id="30" name="TextBox 29">
            <a:extLst>
              <a:ext uri="{FF2B5EF4-FFF2-40B4-BE49-F238E27FC236}">
                <a16:creationId xmlns:a16="http://schemas.microsoft.com/office/drawing/2014/main" id="{D5222D86-E4FE-EEE4-2A59-8F4622B61CF5}"/>
              </a:ext>
            </a:extLst>
          </p:cNvPr>
          <p:cNvSpPr txBox="1"/>
          <p:nvPr userDrawn="1"/>
        </p:nvSpPr>
        <p:spPr>
          <a:xfrm>
            <a:off x="4345687" y="5424380"/>
            <a:ext cx="1557650" cy="379078"/>
          </a:xfrm>
          <a:prstGeom prst="rect">
            <a:avLst/>
          </a:prstGeom>
          <a:noFill/>
        </p:spPr>
        <p:txBody>
          <a:bodyPr wrap="square" rtlCol="0">
            <a:spAutoFit/>
          </a:bodyPr>
          <a:lstStyle/>
          <a:p>
            <a:pPr>
              <a:lnSpc>
                <a:spcPct val="150000"/>
              </a:lnSpc>
            </a:pPr>
            <a:r>
              <a:rPr lang="en-US" sz="1400" b="0" i="0" err="1">
                <a:solidFill>
                  <a:schemeClr val="bg1"/>
                </a:solidFill>
                <a:latin typeface="Montserrat Light" pitchFamily="2" charset="77"/>
              </a:rPr>
              <a:t>ncdot_comm</a:t>
            </a:r>
            <a:endParaRPr lang="en-US" sz="1400" b="0" i="0">
              <a:solidFill>
                <a:schemeClr val="bg1"/>
              </a:solidFill>
              <a:latin typeface="Montserrat Light" pitchFamily="2" charset="77"/>
            </a:endParaRPr>
          </a:p>
        </p:txBody>
      </p:sp>
      <p:sp>
        <p:nvSpPr>
          <p:cNvPr id="31" name="TextBox 30">
            <a:extLst>
              <a:ext uri="{FF2B5EF4-FFF2-40B4-BE49-F238E27FC236}">
                <a16:creationId xmlns:a16="http://schemas.microsoft.com/office/drawing/2014/main" id="{E47DAF0D-906E-2DDA-92A9-6FBC4DBBD814}"/>
              </a:ext>
            </a:extLst>
          </p:cNvPr>
          <p:cNvSpPr txBox="1"/>
          <p:nvPr userDrawn="1"/>
        </p:nvSpPr>
        <p:spPr>
          <a:xfrm>
            <a:off x="4345686" y="4983853"/>
            <a:ext cx="2496275" cy="379078"/>
          </a:xfrm>
          <a:prstGeom prst="rect">
            <a:avLst/>
          </a:prstGeom>
          <a:noFill/>
        </p:spPr>
        <p:txBody>
          <a:bodyPr wrap="square" rtlCol="0">
            <a:spAutoFit/>
          </a:bodyPr>
          <a:lstStyle/>
          <a:p>
            <a:pPr>
              <a:lnSpc>
                <a:spcPct val="150000"/>
              </a:lnSpc>
            </a:pPr>
            <a:r>
              <a:rPr lang="en-US" sz="1400" b="0" i="0" err="1">
                <a:solidFill>
                  <a:schemeClr val="bg1"/>
                </a:solidFill>
                <a:latin typeface="Montserrat Light" pitchFamily="2" charset="77"/>
              </a:rPr>
              <a:t>NCDOTcommunications</a:t>
            </a:r>
            <a:endParaRPr lang="en-US" sz="1400" b="0" i="0">
              <a:solidFill>
                <a:schemeClr val="bg1"/>
              </a:solidFill>
              <a:latin typeface="Montserrat Light" pitchFamily="2" charset="77"/>
            </a:endParaRPr>
          </a:p>
        </p:txBody>
      </p:sp>
      <p:pic>
        <p:nvPicPr>
          <p:cNvPr id="32" name="Picture 31">
            <a:extLst>
              <a:ext uri="{FF2B5EF4-FFF2-40B4-BE49-F238E27FC236}">
                <a16:creationId xmlns:a16="http://schemas.microsoft.com/office/drawing/2014/main" id="{466DD490-2713-E904-ADFE-332BC610D904}"/>
              </a:ext>
            </a:extLst>
          </p:cNvPr>
          <p:cNvPicPr>
            <a:picLocks noChangeAspect="1"/>
          </p:cNvPicPr>
          <p:nvPr userDrawn="1"/>
        </p:nvPicPr>
        <p:blipFill>
          <a:blip r:embed="rId9"/>
          <a:stretch>
            <a:fillRect/>
          </a:stretch>
        </p:blipFill>
        <p:spPr>
          <a:xfrm>
            <a:off x="3955682" y="4963572"/>
            <a:ext cx="460808" cy="460808"/>
          </a:xfrm>
          <a:prstGeom prst="rect">
            <a:avLst/>
          </a:prstGeom>
        </p:spPr>
      </p:pic>
    </p:spTree>
    <p:extLst>
      <p:ext uri="{BB962C8B-B14F-4D97-AF65-F5344CB8AC3E}">
        <p14:creationId xmlns:p14="http://schemas.microsoft.com/office/powerpoint/2010/main" val="125781050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ntact Us-multiple contacts">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FCEC12A7-6A60-5309-4F75-9DC6B1F6C6D1}"/>
              </a:ext>
            </a:extLst>
          </p:cNvPr>
          <p:cNvPicPr>
            <a:picLocks noChangeAspect="1"/>
          </p:cNvPicPr>
          <p:nvPr userDrawn="1"/>
        </p:nvPicPr>
        <p:blipFill rotWithShape="1">
          <a:blip r:embed="rId2"/>
          <a:srcRect r="9568" b="31978"/>
          <a:stretch/>
        </p:blipFill>
        <p:spPr>
          <a:xfrm>
            <a:off x="0" y="-18288"/>
            <a:ext cx="12188952" cy="6876288"/>
          </a:xfrm>
          <a:prstGeom prst="rect">
            <a:avLst/>
          </a:prstGeom>
        </p:spPr>
      </p:pic>
      <p:sp>
        <p:nvSpPr>
          <p:cNvPr id="33" name="Text Placeholder 4">
            <a:extLst>
              <a:ext uri="{FF2B5EF4-FFF2-40B4-BE49-F238E27FC236}">
                <a16:creationId xmlns:a16="http://schemas.microsoft.com/office/drawing/2014/main" id="{D40490E3-9ACA-A37E-B32C-788800F3A69D}"/>
              </a:ext>
            </a:extLst>
          </p:cNvPr>
          <p:cNvSpPr>
            <a:spLocks noGrp="1"/>
          </p:cNvSpPr>
          <p:nvPr>
            <p:ph type="body" sz="quarter" idx="13" hasCustomPrompt="1"/>
          </p:nvPr>
        </p:nvSpPr>
        <p:spPr>
          <a:xfrm>
            <a:off x="965881" y="5036372"/>
            <a:ext cx="3169751" cy="554880"/>
          </a:xfrm>
        </p:spPr>
        <p:txBody>
          <a:bodyPr>
            <a:noAutofit/>
          </a:bodyPr>
          <a:lstStyle>
            <a:lvl1pPr marL="0" indent="0">
              <a:buFont typeface="Arial" panose="020B0604020202020204" pitchFamily="34" charset="0"/>
              <a:buNone/>
              <a:defRPr sz="1800" b="1" i="0">
                <a:solidFill>
                  <a:schemeClr val="bg1"/>
                </a:solidFill>
                <a:latin typeface="Montserrat" panose="00000800000000000000" pitchFamily="2" charset="0"/>
              </a:defRPr>
            </a:lvl1pPr>
            <a:lvl2pPr marL="557213" indent="-214313">
              <a:buFont typeface="Arial" panose="020B0604020202020204" pitchFamily="34" charset="0"/>
              <a:buChar char="•"/>
              <a:defRPr>
                <a:solidFill>
                  <a:srgbClr val="606165"/>
                </a:solidFill>
              </a:defRPr>
            </a:lvl2pPr>
            <a:lvl3pPr marL="857250" indent="-171450">
              <a:buFont typeface="Arial" panose="020B0604020202020204" pitchFamily="34" charset="0"/>
              <a:buChar char="•"/>
              <a:defRPr>
                <a:solidFill>
                  <a:srgbClr val="606165"/>
                </a:solidFill>
              </a:defRPr>
            </a:lvl3pPr>
            <a:lvl4pPr marL="1200150" indent="-171450">
              <a:buFont typeface="Arial" panose="020B0604020202020204" pitchFamily="34" charset="0"/>
              <a:buChar char="•"/>
              <a:defRPr>
                <a:solidFill>
                  <a:srgbClr val="606165"/>
                </a:solidFill>
              </a:defRPr>
            </a:lvl4pPr>
            <a:lvl5pPr marL="1543050" indent="-171450">
              <a:buFont typeface="Arial" panose="020B0604020202020204" pitchFamily="34" charset="0"/>
              <a:buChar char="•"/>
              <a:defRPr>
                <a:solidFill>
                  <a:srgbClr val="606165"/>
                </a:solidFill>
              </a:defRPr>
            </a:lvl5pPr>
          </a:lstStyle>
          <a:p>
            <a:pPr lvl="0"/>
            <a:r>
              <a:rPr lang="en-US" err="1"/>
              <a:t>ncdot.gov</a:t>
            </a:r>
            <a:endParaRPr lang="en-US"/>
          </a:p>
        </p:txBody>
      </p:sp>
      <p:sp>
        <p:nvSpPr>
          <p:cNvPr id="35" name="TextBox 34">
            <a:extLst>
              <a:ext uri="{FF2B5EF4-FFF2-40B4-BE49-F238E27FC236}">
                <a16:creationId xmlns:a16="http://schemas.microsoft.com/office/drawing/2014/main" id="{2074EDC5-E1D5-BF3A-B15B-FB990EE1C9C7}"/>
              </a:ext>
            </a:extLst>
          </p:cNvPr>
          <p:cNvSpPr txBox="1"/>
          <p:nvPr userDrawn="1"/>
        </p:nvSpPr>
        <p:spPr>
          <a:xfrm>
            <a:off x="960118" y="5518630"/>
            <a:ext cx="1285920" cy="379078"/>
          </a:xfrm>
          <a:prstGeom prst="rect">
            <a:avLst/>
          </a:prstGeom>
          <a:noFill/>
        </p:spPr>
        <p:txBody>
          <a:bodyPr wrap="square" rtlCol="0">
            <a:spAutoFit/>
          </a:bodyPr>
          <a:lstStyle/>
          <a:p>
            <a:pPr>
              <a:lnSpc>
                <a:spcPct val="150000"/>
              </a:lnSpc>
            </a:pPr>
            <a:r>
              <a:rPr lang="en-US" sz="1400" b="0" i="0">
                <a:solidFill>
                  <a:schemeClr val="bg1"/>
                </a:solidFill>
                <a:latin typeface="Montserrat Light" pitchFamily="2" charset="77"/>
              </a:rPr>
              <a:t>@NCDOT</a:t>
            </a:r>
          </a:p>
        </p:txBody>
      </p:sp>
      <p:pic>
        <p:nvPicPr>
          <p:cNvPr id="37" name="Picture 36">
            <a:extLst>
              <a:ext uri="{FF2B5EF4-FFF2-40B4-BE49-F238E27FC236}">
                <a16:creationId xmlns:a16="http://schemas.microsoft.com/office/drawing/2014/main" id="{FE0FCD33-9A5F-5ED3-1EF2-8C55463BD71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74545" y="5664058"/>
            <a:ext cx="260587" cy="211561"/>
          </a:xfrm>
          <a:prstGeom prst="rect">
            <a:avLst/>
          </a:prstGeom>
        </p:spPr>
      </p:pic>
      <p:pic>
        <p:nvPicPr>
          <p:cNvPr id="38" name="Picture 37">
            <a:extLst>
              <a:ext uri="{FF2B5EF4-FFF2-40B4-BE49-F238E27FC236}">
                <a16:creationId xmlns:a16="http://schemas.microsoft.com/office/drawing/2014/main" id="{E61F0A0E-CA22-C649-F088-049632D0FEF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73940" y="5065577"/>
            <a:ext cx="267093" cy="213674"/>
          </a:xfrm>
          <a:prstGeom prst="rect">
            <a:avLst/>
          </a:prstGeom>
        </p:spPr>
      </p:pic>
      <p:pic>
        <p:nvPicPr>
          <p:cNvPr id="39" name="Picture 38">
            <a:extLst>
              <a:ext uri="{FF2B5EF4-FFF2-40B4-BE49-F238E27FC236}">
                <a16:creationId xmlns:a16="http://schemas.microsoft.com/office/drawing/2014/main" id="{1C58AE78-EC8E-6E07-C646-51F69E84701F}"/>
              </a:ext>
            </a:extLst>
          </p:cNvPr>
          <p:cNvPicPr>
            <a:picLocks noChangeAspect="1"/>
          </p:cNvPicPr>
          <p:nvPr userDrawn="1"/>
        </p:nvPicPr>
        <p:blipFill>
          <a:blip r:embed="rId5"/>
          <a:stretch>
            <a:fillRect/>
          </a:stretch>
        </p:blipFill>
        <p:spPr>
          <a:xfrm>
            <a:off x="2368025" y="6104669"/>
            <a:ext cx="260587" cy="260587"/>
          </a:xfrm>
          <a:prstGeom prst="rect">
            <a:avLst/>
          </a:prstGeom>
        </p:spPr>
      </p:pic>
      <p:pic>
        <p:nvPicPr>
          <p:cNvPr id="40" name="Picture 39">
            <a:extLst>
              <a:ext uri="{FF2B5EF4-FFF2-40B4-BE49-F238E27FC236}">
                <a16:creationId xmlns:a16="http://schemas.microsoft.com/office/drawing/2014/main" id="{F9438435-38A5-4D88-608F-C3AD7E30289B}"/>
              </a:ext>
            </a:extLst>
          </p:cNvPr>
          <p:cNvPicPr>
            <a:picLocks noChangeAspect="1"/>
          </p:cNvPicPr>
          <p:nvPr userDrawn="1"/>
        </p:nvPicPr>
        <p:blipFill>
          <a:blip r:embed="rId6"/>
          <a:stretch>
            <a:fillRect/>
          </a:stretch>
        </p:blipFill>
        <p:spPr>
          <a:xfrm>
            <a:off x="2368025" y="5649994"/>
            <a:ext cx="260587" cy="260587"/>
          </a:xfrm>
          <a:prstGeom prst="rect">
            <a:avLst/>
          </a:prstGeom>
        </p:spPr>
      </p:pic>
      <p:pic>
        <p:nvPicPr>
          <p:cNvPr id="41" name="Picture 40">
            <a:extLst>
              <a:ext uri="{FF2B5EF4-FFF2-40B4-BE49-F238E27FC236}">
                <a16:creationId xmlns:a16="http://schemas.microsoft.com/office/drawing/2014/main" id="{24F4BC91-610D-9C86-27A6-2A4CA2C5A0AB}"/>
              </a:ext>
            </a:extLst>
          </p:cNvPr>
          <p:cNvPicPr>
            <a:picLocks noChangeAspect="1"/>
          </p:cNvPicPr>
          <p:nvPr userDrawn="1"/>
        </p:nvPicPr>
        <p:blipFill>
          <a:blip r:embed="rId7"/>
          <a:stretch>
            <a:fillRect/>
          </a:stretch>
        </p:blipFill>
        <p:spPr>
          <a:xfrm>
            <a:off x="673940" y="6096082"/>
            <a:ext cx="295255" cy="290516"/>
          </a:xfrm>
          <a:prstGeom prst="rect">
            <a:avLst/>
          </a:prstGeom>
        </p:spPr>
      </p:pic>
      <p:sp>
        <p:nvSpPr>
          <p:cNvPr id="43" name="TextBox 42">
            <a:extLst>
              <a:ext uri="{FF2B5EF4-FFF2-40B4-BE49-F238E27FC236}">
                <a16:creationId xmlns:a16="http://schemas.microsoft.com/office/drawing/2014/main" id="{2DBE9519-D88E-1749-BDA7-352FC4E514E0}"/>
              </a:ext>
            </a:extLst>
          </p:cNvPr>
          <p:cNvSpPr txBox="1"/>
          <p:nvPr userDrawn="1"/>
        </p:nvSpPr>
        <p:spPr>
          <a:xfrm>
            <a:off x="960118" y="5991773"/>
            <a:ext cx="1285920" cy="379078"/>
          </a:xfrm>
          <a:prstGeom prst="rect">
            <a:avLst/>
          </a:prstGeom>
          <a:noFill/>
        </p:spPr>
        <p:txBody>
          <a:bodyPr wrap="square" rtlCol="0">
            <a:spAutoFit/>
          </a:bodyPr>
          <a:lstStyle/>
          <a:p>
            <a:pPr>
              <a:lnSpc>
                <a:spcPct val="150000"/>
              </a:lnSpc>
            </a:pPr>
            <a:r>
              <a:rPr lang="en-US" sz="1400" b="0" i="0">
                <a:solidFill>
                  <a:schemeClr val="bg1"/>
                </a:solidFill>
                <a:latin typeface="Montserrat Light" pitchFamily="2" charset="77"/>
              </a:rPr>
              <a:t>@NCDOT</a:t>
            </a:r>
          </a:p>
        </p:txBody>
      </p:sp>
      <p:sp>
        <p:nvSpPr>
          <p:cNvPr id="45" name="TextBox 44">
            <a:extLst>
              <a:ext uri="{FF2B5EF4-FFF2-40B4-BE49-F238E27FC236}">
                <a16:creationId xmlns:a16="http://schemas.microsoft.com/office/drawing/2014/main" id="{762154A0-A0B6-D570-EDCA-44FBC3370E33}"/>
              </a:ext>
            </a:extLst>
          </p:cNvPr>
          <p:cNvSpPr txBox="1"/>
          <p:nvPr userDrawn="1"/>
        </p:nvSpPr>
        <p:spPr>
          <a:xfrm>
            <a:off x="2681239" y="5576501"/>
            <a:ext cx="2095931" cy="379078"/>
          </a:xfrm>
          <a:prstGeom prst="rect">
            <a:avLst/>
          </a:prstGeom>
          <a:noFill/>
        </p:spPr>
        <p:txBody>
          <a:bodyPr wrap="square" rtlCol="0">
            <a:spAutoFit/>
          </a:bodyPr>
          <a:lstStyle/>
          <a:p>
            <a:pPr>
              <a:lnSpc>
                <a:spcPct val="150000"/>
              </a:lnSpc>
            </a:pPr>
            <a:r>
              <a:rPr lang="en-US" sz="1400" b="0" i="0">
                <a:solidFill>
                  <a:schemeClr val="bg1"/>
                </a:solidFill>
                <a:latin typeface="Montserrat Light" pitchFamily="2" charset="77"/>
              </a:rPr>
              <a:t>NCDOT</a:t>
            </a:r>
          </a:p>
        </p:txBody>
      </p:sp>
      <p:sp>
        <p:nvSpPr>
          <p:cNvPr id="46" name="TextBox 45">
            <a:extLst>
              <a:ext uri="{FF2B5EF4-FFF2-40B4-BE49-F238E27FC236}">
                <a16:creationId xmlns:a16="http://schemas.microsoft.com/office/drawing/2014/main" id="{DB6C3C3D-1C69-D5D9-E2A0-0B32DFDFEB69}"/>
              </a:ext>
            </a:extLst>
          </p:cNvPr>
          <p:cNvSpPr txBox="1"/>
          <p:nvPr userDrawn="1"/>
        </p:nvSpPr>
        <p:spPr>
          <a:xfrm>
            <a:off x="2681240" y="6011958"/>
            <a:ext cx="1191514" cy="379078"/>
          </a:xfrm>
          <a:prstGeom prst="rect">
            <a:avLst/>
          </a:prstGeom>
          <a:noFill/>
        </p:spPr>
        <p:txBody>
          <a:bodyPr wrap="square" rtlCol="0">
            <a:spAutoFit/>
          </a:bodyPr>
          <a:lstStyle/>
          <a:p>
            <a:pPr>
              <a:lnSpc>
                <a:spcPct val="150000"/>
              </a:lnSpc>
            </a:pPr>
            <a:r>
              <a:rPr lang="en-US" sz="1400" b="0" i="0" err="1">
                <a:solidFill>
                  <a:schemeClr val="bg1"/>
                </a:solidFill>
                <a:latin typeface="Montserrat Light" pitchFamily="2" charset="77"/>
              </a:rPr>
              <a:t>ncdotcom</a:t>
            </a:r>
            <a:endParaRPr lang="en-US" sz="1400" b="0" i="0">
              <a:solidFill>
                <a:schemeClr val="bg1"/>
              </a:solidFill>
              <a:latin typeface="Montserrat Light" pitchFamily="2" charset="77"/>
            </a:endParaRPr>
          </a:p>
        </p:txBody>
      </p:sp>
      <p:sp>
        <p:nvSpPr>
          <p:cNvPr id="51" name="Title 1">
            <a:extLst>
              <a:ext uri="{FF2B5EF4-FFF2-40B4-BE49-F238E27FC236}">
                <a16:creationId xmlns:a16="http://schemas.microsoft.com/office/drawing/2014/main" id="{F8D6BC6F-24AE-6EFC-3FAB-C7B63094440C}"/>
              </a:ext>
            </a:extLst>
          </p:cNvPr>
          <p:cNvSpPr txBox="1">
            <a:spLocks/>
          </p:cNvSpPr>
          <p:nvPr userDrawn="1"/>
        </p:nvSpPr>
        <p:spPr>
          <a:xfrm>
            <a:off x="903091" y="787749"/>
            <a:ext cx="10615448" cy="565249"/>
          </a:xfrm>
          <a:prstGeom prst="rect">
            <a:avLst/>
          </a:prstGeom>
        </p:spPr>
        <p:txBody>
          <a:bodyPr>
            <a:noAutofit/>
          </a:bodyPr>
          <a:lstStyle>
            <a:lvl1pPr algn="l" defTabSz="914400" rtl="0" eaLnBrk="1" latinLnBrk="0" hangingPunct="1">
              <a:lnSpc>
                <a:spcPct val="90000"/>
              </a:lnSpc>
              <a:spcBef>
                <a:spcPct val="0"/>
              </a:spcBef>
              <a:buNone/>
              <a:defRPr sz="4400" b="1" kern="1200">
                <a:solidFill>
                  <a:srgbClr val="082940"/>
                </a:solidFill>
                <a:latin typeface="TransportNewMedium_gdi" pitchFamily="2" charset="77"/>
                <a:ea typeface="+mj-ea"/>
                <a:cs typeface="+mj-cs"/>
              </a:defRPr>
            </a:lvl1pPr>
          </a:lstStyle>
          <a:p>
            <a:r>
              <a:rPr lang="en-US" sz="3800" b="1" i="0">
                <a:solidFill>
                  <a:schemeClr val="bg1"/>
                </a:solidFill>
                <a:latin typeface="Montserrat" pitchFamily="2" charset="77"/>
              </a:rPr>
              <a:t>Contact Us</a:t>
            </a:r>
          </a:p>
        </p:txBody>
      </p:sp>
      <p:sp>
        <p:nvSpPr>
          <p:cNvPr id="18" name="Text Placeholder 2">
            <a:extLst>
              <a:ext uri="{FF2B5EF4-FFF2-40B4-BE49-F238E27FC236}">
                <a16:creationId xmlns:a16="http://schemas.microsoft.com/office/drawing/2014/main" id="{69F11D5A-4FEB-BBF6-91A9-4F1E2F2906F8}"/>
              </a:ext>
            </a:extLst>
          </p:cNvPr>
          <p:cNvSpPr>
            <a:spLocks noGrp="1"/>
          </p:cNvSpPr>
          <p:nvPr>
            <p:ph type="body" sz="quarter" idx="16" hasCustomPrompt="1"/>
          </p:nvPr>
        </p:nvSpPr>
        <p:spPr>
          <a:xfrm>
            <a:off x="6388100" y="2211592"/>
            <a:ext cx="5478449" cy="422275"/>
          </a:xfrm>
        </p:spPr>
        <p:txBody>
          <a:bodyPr/>
          <a:lstStyle>
            <a:lvl1pPr marL="0" indent="0">
              <a:buNone/>
              <a:defRPr>
                <a:solidFill>
                  <a:schemeClr val="bg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lang="en-US">
                <a:latin typeface="Montserrat" panose="00000800000000000000" pitchFamily="2" charset="0"/>
              </a:rPr>
              <a:t>First Name</a:t>
            </a:r>
          </a:p>
        </p:txBody>
      </p:sp>
      <p:sp>
        <p:nvSpPr>
          <p:cNvPr id="19" name="Text Placeholder 2">
            <a:extLst>
              <a:ext uri="{FF2B5EF4-FFF2-40B4-BE49-F238E27FC236}">
                <a16:creationId xmlns:a16="http://schemas.microsoft.com/office/drawing/2014/main" id="{3E6E0B6A-9555-DA49-784C-6C760FD19C64}"/>
              </a:ext>
            </a:extLst>
          </p:cNvPr>
          <p:cNvSpPr>
            <a:spLocks noGrp="1"/>
          </p:cNvSpPr>
          <p:nvPr>
            <p:ph type="body" sz="quarter" idx="17" hasCustomPrompt="1"/>
          </p:nvPr>
        </p:nvSpPr>
        <p:spPr>
          <a:xfrm>
            <a:off x="6400800" y="2567192"/>
            <a:ext cx="5478449" cy="422275"/>
          </a:xfrm>
        </p:spPr>
        <p:txBody>
          <a:bodyPr/>
          <a:lstStyle>
            <a:lvl1pPr marL="0" indent="0">
              <a:buNone/>
              <a:defRPr>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lang="en-US">
                <a:latin typeface="+mn-lt"/>
              </a:rPr>
              <a:t>email@ncdot.gov</a:t>
            </a:r>
            <a:endParaRPr lang="en-US">
              <a:latin typeface="Montserrat" panose="00000800000000000000" pitchFamily="2" charset="0"/>
            </a:endParaRPr>
          </a:p>
        </p:txBody>
      </p:sp>
      <p:sp>
        <p:nvSpPr>
          <p:cNvPr id="20" name="Text Placeholder 2">
            <a:extLst>
              <a:ext uri="{FF2B5EF4-FFF2-40B4-BE49-F238E27FC236}">
                <a16:creationId xmlns:a16="http://schemas.microsoft.com/office/drawing/2014/main" id="{D09CF7C7-F084-1E90-A274-23C1E2C45094}"/>
              </a:ext>
            </a:extLst>
          </p:cNvPr>
          <p:cNvSpPr>
            <a:spLocks noGrp="1"/>
          </p:cNvSpPr>
          <p:nvPr>
            <p:ph type="body" sz="quarter" idx="18" hasCustomPrompt="1"/>
          </p:nvPr>
        </p:nvSpPr>
        <p:spPr>
          <a:xfrm>
            <a:off x="6400800" y="2897392"/>
            <a:ext cx="5478449" cy="422275"/>
          </a:xfrm>
        </p:spPr>
        <p:txBody>
          <a:bodyPr/>
          <a:lstStyle>
            <a:lvl1pPr marL="0" indent="0">
              <a:buNone/>
              <a:defRPr>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lang="en-US">
                <a:latin typeface="+mn-lt"/>
              </a:rPr>
              <a:t>555-555-5555</a:t>
            </a:r>
            <a:endParaRPr lang="en-US">
              <a:latin typeface="Montserrat" panose="00000800000000000000" pitchFamily="2" charset="0"/>
            </a:endParaRPr>
          </a:p>
        </p:txBody>
      </p:sp>
      <p:sp>
        <p:nvSpPr>
          <p:cNvPr id="21" name="Text Placeholder 2">
            <a:extLst>
              <a:ext uri="{FF2B5EF4-FFF2-40B4-BE49-F238E27FC236}">
                <a16:creationId xmlns:a16="http://schemas.microsoft.com/office/drawing/2014/main" id="{88447BFA-DE12-941E-40CA-BF5E53CF464D}"/>
              </a:ext>
            </a:extLst>
          </p:cNvPr>
          <p:cNvSpPr>
            <a:spLocks noGrp="1"/>
          </p:cNvSpPr>
          <p:nvPr>
            <p:ph type="body" sz="quarter" idx="19" hasCustomPrompt="1"/>
          </p:nvPr>
        </p:nvSpPr>
        <p:spPr>
          <a:xfrm>
            <a:off x="966636" y="2220870"/>
            <a:ext cx="5270389" cy="422275"/>
          </a:xfrm>
        </p:spPr>
        <p:txBody>
          <a:bodyPr/>
          <a:lstStyle>
            <a:lvl1pPr marL="0" indent="0">
              <a:buNone/>
              <a:defRPr>
                <a:solidFill>
                  <a:schemeClr val="bg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lang="en-US">
                <a:latin typeface="Montserrat" panose="00000800000000000000" pitchFamily="2" charset="0"/>
              </a:rPr>
              <a:t>First Name</a:t>
            </a:r>
          </a:p>
        </p:txBody>
      </p:sp>
      <p:sp>
        <p:nvSpPr>
          <p:cNvPr id="22" name="Text Placeholder 2">
            <a:extLst>
              <a:ext uri="{FF2B5EF4-FFF2-40B4-BE49-F238E27FC236}">
                <a16:creationId xmlns:a16="http://schemas.microsoft.com/office/drawing/2014/main" id="{1812400E-BF6F-8783-F408-8F7A155DFBA5}"/>
              </a:ext>
            </a:extLst>
          </p:cNvPr>
          <p:cNvSpPr>
            <a:spLocks noGrp="1"/>
          </p:cNvSpPr>
          <p:nvPr>
            <p:ph type="body" sz="quarter" idx="20" hasCustomPrompt="1"/>
          </p:nvPr>
        </p:nvSpPr>
        <p:spPr>
          <a:xfrm>
            <a:off x="979336" y="2576470"/>
            <a:ext cx="5270389" cy="422275"/>
          </a:xfrm>
        </p:spPr>
        <p:txBody>
          <a:bodyPr/>
          <a:lstStyle>
            <a:lvl1pPr marL="0" indent="0">
              <a:buNone/>
              <a:defRPr>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lang="en-US">
                <a:latin typeface="+mn-lt"/>
              </a:rPr>
              <a:t>email@ncdot.gov</a:t>
            </a:r>
            <a:endParaRPr lang="en-US">
              <a:latin typeface="Montserrat" panose="00000800000000000000" pitchFamily="2" charset="0"/>
            </a:endParaRPr>
          </a:p>
        </p:txBody>
      </p:sp>
      <p:sp>
        <p:nvSpPr>
          <p:cNvPr id="23" name="Text Placeholder 2">
            <a:extLst>
              <a:ext uri="{FF2B5EF4-FFF2-40B4-BE49-F238E27FC236}">
                <a16:creationId xmlns:a16="http://schemas.microsoft.com/office/drawing/2014/main" id="{4CB7CE07-E032-17E1-4B48-2DCEB6CEA0F9}"/>
              </a:ext>
            </a:extLst>
          </p:cNvPr>
          <p:cNvSpPr>
            <a:spLocks noGrp="1"/>
          </p:cNvSpPr>
          <p:nvPr>
            <p:ph type="body" sz="quarter" idx="21" hasCustomPrompt="1"/>
          </p:nvPr>
        </p:nvSpPr>
        <p:spPr>
          <a:xfrm>
            <a:off x="979336" y="2906670"/>
            <a:ext cx="5270389" cy="422275"/>
          </a:xfrm>
        </p:spPr>
        <p:txBody>
          <a:bodyPr/>
          <a:lstStyle>
            <a:lvl1pPr marL="0" indent="0">
              <a:buNone/>
              <a:defRPr>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lang="en-US">
                <a:latin typeface="+mn-lt"/>
              </a:rPr>
              <a:t>555-555-5555</a:t>
            </a:r>
            <a:endParaRPr lang="en-US">
              <a:latin typeface="Montserrat" panose="00000800000000000000" pitchFamily="2" charset="0"/>
            </a:endParaRPr>
          </a:p>
        </p:txBody>
      </p:sp>
      <p:sp>
        <p:nvSpPr>
          <p:cNvPr id="24" name="Text Placeholder 2">
            <a:extLst>
              <a:ext uri="{FF2B5EF4-FFF2-40B4-BE49-F238E27FC236}">
                <a16:creationId xmlns:a16="http://schemas.microsoft.com/office/drawing/2014/main" id="{7F6FA4CB-8448-54E5-1AB1-024A076BC461}"/>
              </a:ext>
            </a:extLst>
          </p:cNvPr>
          <p:cNvSpPr>
            <a:spLocks noGrp="1"/>
          </p:cNvSpPr>
          <p:nvPr>
            <p:ph type="body" sz="quarter" idx="22" hasCustomPrompt="1"/>
          </p:nvPr>
        </p:nvSpPr>
        <p:spPr>
          <a:xfrm>
            <a:off x="6389424" y="3715720"/>
            <a:ext cx="5478449" cy="422275"/>
          </a:xfrm>
        </p:spPr>
        <p:txBody>
          <a:bodyPr/>
          <a:lstStyle>
            <a:lvl1pPr marL="0" indent="0">
              <a:buNone/>
              <a:defRPr>
                <a:solidFill>
                  <a:schemeClr val="bg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lang="en-US">
                <a:latin typeface="Montserrat" panose="00000800000000000000" pitchFamily="2" charset="0"/>
              </a:rPr>
              <a:t>First Name</a:t>
            </a:r>
          </a:p>
        </p:txBody>
      </p:sp>
      <p:sp>
        <p:nvSpPr>
          <p:cNvPr id="25" name="Text Placeholder 2">
            <a:extLst>
              <a:ext uri="{FF2B5EF4-FFF2-40B4-BE49-F238E27FC236}">
                <a16:creationId xmlns:a16="http://schemas.microsoft.com/office/drawing/2014/main" id="{FAF53386-09F0-DD8F-CBAC-2BC78CE38718}"/>
              </a:ext>
            </a:extLst>
          </p:cNvPr>
          <p:cNvSpPr>
            <a:spLocks noGrp="1"/>
          </p:cNvSpPr>
          <p:nvPr>
            <p:ph type="body" sz="quarter" idx="23" hasCustomPrompt="1"/>
          </p:nvPr>
        </p:nvSpPr>
        <p:spPr>
          <a:xfrm>
            <a:off x="6402124" y="4071320"/>
            <a:ext cx="5478449" cy="422275"/>
          </a:xfrm>
        </p:spPr>
        <p:txBody>
          <a:bodyPr/>
          <a:lstStyle>
            <a:lvl1pPr marL="0" indent="0">
              <a:buNone/>
              <a:defRPr>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lang="en-US">
                <a:latin typeface="+mn-lt"/>
              </a:rPr>
              <a:t>email@ncdot.gov</a:t>
            </a:r>
            <a:endParaRPr lang="en-US">
              <a:latin typeface="Montserrat" panose="00000800000000000000" pitchFamily="2" charset="0"/>
            </a:endParaRPr>
          </a:p>
        </p:txBody>
      </p:sp>
      <p:sp>
        <p:nvSpPr>
          <p:cNvPr id="26" name="Text Placeholder 2">
            <a:extLst>
              <a:ext uri="{FF2B5EF4-FFF2-40B4-BE49-F238E27FC236}">
                <a16:creationId xmlns:a16="http://schemas.microsoft.com/office/drawing/2014/main" id="{07F96E98-B0E9-BF73-40B2-0C0B0CE00A1F}"/>
              </a:ext>
            </a:extLst>
          </p:cNvPr>
          <p:cNvSpPr>
            <a:spLocks noGrp="1"/>
          </p:cNvSpPr>
          <p:nvPr>
            <p:ph type="body" sz="quarter" idx="24" hasCustomPrompt="1"/>
          </p:nvPr>
        </p:nvSpPr>
        <p:spPr>
          <a:xfrm>
            <a:off x="6402124" y="4401520"/>
            <a:ext cx="5478449" cy="422275"/>
          </a:xfrm>
        </p:spPr>
        <p:txBody>
          <a:bodyPr/>
          <a:lstStyle>
            <a:lvl1pPr marL="0" indent="0">
              <a:buNone/>
              <a:defRPr>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lang="en-US">
                <a:latin typeface="+mn-lt"/>
              </a:rPr>
              <a:t>555-555-5555</a:t>
            </a:r>
            <a:endParaRPr lang="en-US">
              <a:latin typeface="Montserrat" panose="00000800000000000000" pitchFamily="2" charset="0"/>
            </a:endParaRPr>
          </a:p>
        </p:txBody>
      </p:sp>
      <p:sp>
        <p:nvSpPr>
          <p:cNvPr id="27" name="Text Placeholder 2">
            <a:extLst>
              <a:ext uri="{FF2B5EF4-FFF2-40B4-BE49-F238E27FC236}">
                <a16:creationId xmlns:a16="http://schemas.microsoft.com/office/drawing/2014/main" id="{EB65B44E-65D7-CFB1-116E-98AD7316142B}"/>
              </a:ext>
            </a:extLst>
          </p:cNvPr>
          <p:cNvSpPr>
            <a:spLocks noGrp="1"/>
          </p:cNvSpPr>
          <p:nvPr>
            <p:ph type="body" sz="quarter" idx="25" hasCustomPrompt="1"/>
          </p:nvPr>
        </p:nvSpPr>
        <p:spPr>
          <a:xfrm>
            <a:off x="967960" y="3724998"/>
            <a:ext cx="5270389" cy="422275"/>
          </a:xfrm>
        </p:spPr>
        <p:txBody>
          <a:bodyPr/>
          <a:lstStyle>
            <a:lvl1pPr marL="0" indent="0">
              <a:buNone/>
              <a:defRPr>
                <a:solidFill>
                  <a:schemeClr val="bg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lang="en-US">
                <a:latin typeface="Montserrat" panose="00000800000000000000" pitchFamily="2" charset="0"/>
              </a:rPr>
              <a:t>First Name</a:t>
            </a:r>
          </a:p>
        </p:txBody>
      </p:sp>
      <p:sp>
        <p:nvSpPr>
          <p:cNvPr id="28" name="Text Placeholder 2">
            <a:extLst>
              <a:ext uri="{FF2B5EF4-FFF2-40B4-BE49-F238E27FC236}">
                <a16:creationId xmlns:a16="http://schemas.microsoft.com/office/drawing/2014/main" id="{54B561C0-E762-B1DF-A145-734BB98BB480}"/>
              </a:ext>
            </a:extLst>
          </p:cNvPr>
          <p:cNvSpPr>
            <a:spLocks noGrp="1"/>
          </p:cNvSpPr>
          <p:nvPr>
            <p:ph type="body" sz="quarter" idx="26" hasCustomPrompt="1"/>
          </p:nvPr>
        </p:nvSpPr>
        <p:spPr>
          <a:xfrm>
            <a:off x="980660" y="4080598"/>
            <a:ext cx="5270389" cy="422275"/>
          </a:xfrm>
        </p:spPr>
        <p:txBody>
          <a:bodyPr/>
          <a:lstStyle>
            <a:lvl1pPr marL="0" indent="0">
              <a:buNone/>
              <a:defRPr>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lang="en-US">
                <a:latin typeface="+mn-lt"/>
              </a:rPr>
              <a:t>email@ncdot.gov</a:t>
            </a:r>
            <a:endParaRPr lang="en-US">
              <a:latin typeface="Montserrat" panose="00000800000000000000" pitchFamily="2" charset="0"/>
            </a:endParaRPr>
          </a:p>
        </p:txBody>
      </p:sp>
      <p:sp>
        <p:nvSpPr>
          <p:cNvPr id="29" name="Text Placeholder 2">
            <a:extLst>
              <a:ext uri="{FF2B5EF4-FFF2-40B4-BE49-F238E27FC236}">
                <a16:creationId xmlns:a16="http://schemas.microsoft.com/office/drawing/2014/main" id="{9FD77ACB-A050-C5ED-3846-9DD4258BB9C0}"/>
              </a:ext>
            </a:extLst>
          </p:cNvPr>
          <p:cNvSpPr>
            <a:spLocks noGrp="1"/>
          </p:cNvSpPr>
          <p:nvPr>
            <p:ph type="body" sz="quarter" idx="27" hasCustomPrompt="1"/>
          </p:nvPr>
        </p:nvSpPr>
        <p:spPr>
          <a:xfrm>
            <a:off x="980660" y="4410798"/>
            <a:ext cx="5270389" cy="422275"/>
          </a:xfrm>
        </p:spPr>
        <p:txBody>
          <a:bodyPr/>
          <a:lstStyle>
            <a:lvl1pPr marL="0" indent="0">
              <a:buNone/>
              <a:defRPr>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lang="en-US">
                <a:latin typeface="+mn-lt"/>
              </a:rPr>
              <a:t>555-555-5555</a:t>
            </a:r>
            <a:endParaRPr lang="en-US">
              <a:latin typeface="Montserrat" panose="00000800000000000000" pitchFamily="2" charset="0"/>
            </a:endParaRPr>
          </a:p>
        </p:txBody>
      </p:sp>
      <p:sp>
        <p:nvSpPr>
          <p:cNvPr id="30" name="Rectangle 29">
            <a:extLst>
              <a:ext uri="{FF2B5EF4-FFF2-40B4-BE49-F238E27FC236}">
                <a16:creationId xmlns:a16="http://schemas.microsoft.com/office/drawing/2014/main" id="{A2E265B9-B6E1-4F9D-4188-0DEB143CEAA7}"/>
              </a:ext>
            </a:extLst>
          </p:cNvPr>
          <p:cNvSpPr/>
          <p:nvPr userDrawn="1"/>
        </p:nvSpPr>
        <p:spPr>
          <a:xfrm>
            <a:off x="1032205" y="1554672"/>
            <a:ext cx="2194560" cy="1077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Montserrat" pitchFamily="2" charset="77"/>
            </a:endParaRPr>
          </a:p>
        </p:txBody>
      </p:sp>
      <p:pic>
        <p:nvPicPr>
          <p:cNvPr id="3" name="Picture 2">
            <a:extLst>
              <a:ext uri="{FF2B5EF4-FFF2-40B4-BE49-F238E27FC236}">
                <a16:creationId xmlns:a16="http://schemas.microsoft.com/office/drawing/2014/main" id="{20467C53-0D23-9C00-187D-A26510F32FE3}"/>
              </a:ext>
            </a:extLst>
          </p:cNvPr>
          <p:cNvPicPr>
            <a:picLocks noChangeAspect="1"/>
          </p:cNvPicPr>
          <p:nvPr userDrawn="1"/>
        </p:nvPicPr>
        <p:blipFill>
          <a:blip r:embed="rId8"/>
          <a:stretch>
            <a:fillRect/>
          </a:stretch>
        </p:blipFill>
        <p:spPr>
          <a:xfrm>
            <a:off x="4024293" y="6015566"/>
            <a:ext cx="371032" cy="371032"/>
          </a:xfrm>
          <a:prstGeom prst="rect">
            <a:avLst/>
          </a:prstGeom>
        </p:spPr>
      </p:pic>
      <p:sp>
        <p:nvSpPr>
          <p:cNvPr id="32" name="TextBox 31">
            <a:extLst>
              <a:ext uri="{FF2B5EF4-FFF2-40B4-BE49-F238E27FC236}">
                <a16:creationId xmlns:a16="http://schemas.microsoft.com/office/drawing/2014/main" id="{B98985FE-EC86-5787-4A29-7104985EABF0}"/>
              </a:ext>
            </a:extLst>
          </p:cNvPr>
          <p:cNvSpPr txBox="1"/>
          <p:nvPr userDrawn="1"/>
        </p:nvSpPr>
        <p:spPr>
          <a:xfrm>
            <a:off x="4329785" y="6012773"/>
            <a:ext cx="1557650" cy="379078"/>
          </a:xfrm>
          <a:prstGeom prst="rect">
            <a:avLst/>
          </a:prstGeom>
          <a:noFill/>
        </p:spPr>
        <p:txBody>
          <a:bodyPr wrap="square" rtlCol="0">
            <a:spAutoFit/>
          </a:bodyPr>
          <a:lstStyle/>
          <a:p>
            <a:pPr>
              <a:lnSpc>
                <a:spcPct val="150000"/>
              </a:lnSpc>
            </a:pPr>
            <a:r>
              <a:rPr lang="en-US" sz="1400" b="0" i="0" err="1">
                <a:solidFill>
                  <a:schemeClr val="bg1"/>
                </a:solidFill>
                <a:latin typeface="Montserrat Light" pitchFamily="2" charset="77"/>
              </a:rPr>
              <a:t>ncdot_comm</a:t>
            </a:r>
            <a:endParaRPr lang="en-US" sz="1400" b="0" i="0">
              <a:solidFill>
                <a:schemeClr val="bg1"/>
              </a:solidFill>
              <a:latin typeface="Montserrat Light" pitchFamily="2" charset="77"/>
            </a:endParaRPr>
          </a:p>
        </p:txBody>
      </p:sp>
      <p:sp>
        <p:nvSpPr>
          <p:cNvPr id="34" name="TextBox 33">
            <a:extLst>
              <a:ext uri="{FF2B5EF4-FFF2-40B4-BE49-F238E27FC236}">
                <a16:creationId xmlns:a16="http://schemas.microsoft.com/office/drawing/2014/main" id="{1CD0A0AC-14E9-5498-E153-4E08B5D4C4A7}"/>
              </a:ext>
            </a:extLst>
          </p:cNvPr>
          <p:cNvSpPr txBox="1"/>
          <p:nvPr userDrawn="1"/>
        </p:nvSpPr>
        <p:spPr>
          <a:xfrm>
            <a:off x="4329784" y="5572246"/>
            <a:ext cx="2496275" cy="379078"/>
          </a:xfrm>
          <a:prstGeom prst="rect">
            <a:avLst/>
          </a:prstGeom>
          <a:noFill/>
        </p:spPr>
        <p:txBody>
          <a:bodyPr wrap="square" rtlCol="0">
            <a:spAutoFit/>
          </a:bodyPr>
          <a:lstStyle/>
          <a:p>
            <a:pPr>
              <a:lnSpc>
                <a:spcPct val="150000"/>
              </a:lnSpc>
            </a:pPr>
            <a:r>
              <a:rPr lang="en-US" sz="1400" b="0" i="0" err="1">
                <a:solidFill>
                  <a:schemeClr val="bg1"/>
                </a:solidFill>
                <a:latin typeface="Montserrat Light" pitchFamily="2" charset="77"/>
              </a:rPr>
              <a:t>NCDOTcommunications</a:t>
            </a:r>
            <a:endParaRPr lang="en-US" sz="1400" b="0" i="0">
              <a:solidFill>
                <a:schemeClr val="bg1"/>
              </a:solidFill>
              <a:latin typeface="Montserrat Light" pitchFamily="2" charset="77"/>
            </a:endParaRPr>
          </a:p>
        </p:txBody>
      </p:sp>
      <p:pic>
        <p:nvPicPr>
          <p:cNvPr id="5" name="Picture 4">
            <a:extLst>
              <a:ext uri="{FF2B5EF4-FFF2-40B4-BE49-F238E27FC236}">
                <a16:creationId xmlns:a16="http://schemas.microsoft.com/office/drawing/2014/main" id="{DFAA55E6-9FB9-14E0-E56C-12CE556385F8}"/>
              </a:ext>
            </a:extLst>
          </p:cNvPr>
          <p:cNvPicPr>
            <a:picLocks noChangeAspect="1"/>
          </p:cNvPicPr>
          <p:nvPr userDrawn="1"/>
        </p:nvPicPr>
        <p:blipFill>
          <a:blip r:embed="rId9"/>
          <a:stretch>
            <a:fillRect/>
          </a:stretch>
        </p:blipFill>
        <p:spPr>
          <a:xfrm>
            <a:off x="3955682" y="5551965"/>
            <a:ext cx="460808" cy="460808"/>
          </a:xfrm>
          <a:prstGeom prst="rect">
            <a:avLst/>
          </a:prstGeom>
        </p:spPr>
      </p:pic>
    </p:spTree>
    <p:extLst>
      <p:ext uri="{BB962C8B-B14F-4D97-AF65-F5344CB8AC3E}">
        <p14:creationId xmlns:p14="http://schemas.microsoft.com/office/powerpoint/2010/main" val="27794685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2646264-0739-C8AC-DEDB-4BD95D9223D3}"/>
              </a:ext>
            </a:extLst>
          </p:cNvPr>
          <p:cNvPicPr>
            <a:picLocks noChangeAspect="1"/>
          </p:cNvPicPr>
          <p:nvPr userDrawn="1"/>
        </p:nvPicPr>
        <p:blipFill rotWithShape="1">
          <a:blip r:embed="rId2"/>
          <a:srcRect r="9568" b="31978"/>
          <a:stretch/>
        </p:blipFill>
        <p:spPr>
          <a:xfrm>
            <a:off x="1524" y="-9144"/>
            <a:ext cx="12188952" cy="6876288"/>
          </a:xfrm>
          <a:prstGeom prst="rect">
            <a:avLst/>
          </a:prstGeom>
        </p:spPr>
      </p:pic>
      <p:sp>
        <p:nvSpPr>
          <p:cNvPr id="12" name="Rectangle 11">
            <a:extLst>
              <a:ext uri="{FF2B5EF4-FFF2-40B4-BE49-F238E27FC236}">
                <a16:creationId xmlns:a16="http://schemas.microsoft.com/office/drawing/2014/main" id="{5C63CEC2-73F1-E249-9932-47009EB79E84}"/>
              </a:ext>
            </a:extLst>
          </p:cNvPr>
          <p:cNvSpPr/>
          <p:nvPr userDrawn="1"/>
        </p:nvSpPr>
        <p:spPr>
          <a:xfrm>
            <a:off x="4998720" y="3732704"/>
            <a:ext cx="2194560" cy="1077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Montserrat" pitchFamily="2" charset="77"/>
            </a:endParaRPr>
          </a:p>
        </p:txBody>
      </p:sp>
      <p:sp>
        <p:nvSpPr>
          <p:cNvPr id="4" name="TextBox 3">
            <a:extLst>
              <a:ext uri="{FF2B5EF4-FFF2-40B4-BE49-F238E27FC236}">
                <a16:creationId xmlns:a16="http://schemas.microsoft.com/office/drawing/2014/main" id="{9BB465C8-35EB-544D-B744-7871A6117FA2}"/>
              </a:ext>
            </a:extLst>
          </p:cNvPr>
          <p:cNvSpPr txBox="1"/>
          <p:nvPr/>
        </p:nvSpPr>
        <p:spPr>
          <a:xfrm>
            <a:off x="2" y="2825210"/>
            <a:ext cx="12191999" cy="861774"/>
          </a:xfrm>
          <a:prstGeom prst="rect">
            <a:avLst/>
          </a:prstGeom>
          <a:noFill/>
        </p:spPr>
        <p:txBody>
          <a:bodyPr wrap="square" rtlCol="0" anchor="t">
            <a:noAutofit/>
          </a:bodyPr>
          <a:lstStyle/>
          <a:p>
            <a:pPr algn="ctr"/>
            <a:r>
              <a:rPr lang="en-US" sz="3800" b="1" i="0">
                <a:solidFill>
                  <a:schemeClr val="bg1"/>
                </a:solidFill>
                <a:latin typeface="Montserrat" pitchFamily="2" charset="77"/>
              </a:rPr>
              <a:t>Thank you!</a:t>
            </a:r>
          </a:p>
        </p:txBody>
      </p:sp>
    </p:spTree>
    <p:extLst>
      <p:ext uri="{BB962C8B-B14F-4D97-AF65-F5344CB8AC3E}">
        <p14:creationId xmlns:p14="http://schemas.microsoft.com/office/powerpoint/2010/main" val="57916668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_Section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191D083-BEF8-FE6B-186B-B59324D927B5}"/>
              </a:ext>
            </a:extLst>
          </p:cNvPr>
          <p:cNvPicPr>
            <a:picLocks noChangeAspect="1"/>
          </p:cNvPicPr>
          <p:nvPr userDrawn="1"/>
        </p:nvPicPr>
        <p:blipFill rotWithShape="1">
          <a:blip r:embed="rId2"/>
          <a:srcRect r="9568" b="31978"/>
          <a:stretch/>
        </p:blipFill>
        <p:spPr>
          <a:xfrm>
            <a:off x="1524" y="-9144"/>
            <a:ext cx="12188952" cy="6876288"/>
          </a:xfrm>
          <a:prstGeom prst="rect">
            <a:avLst/>
          </a:prstGeom>
        </p:spPr>
      </p:pic>
      <p:pic>
        <p:nvPicPr>
          <p:cNvPr id="9" name="Picture 8">
            <a:extLst>
              <a:ext uri="{FF2B5EF4-FFF2-40B4-BE49-F238E27FC236}">
                <a16:creationId xmlns:a16="http://schemas.microsoft.com/office/drawing/2014/main" id="{6453E11F-8A72-62E0-F813-550BF4ADEE98}"/>
              </a:ext>
            </a:extLst>
          </p:cNvPr>
          <p:cNvPicPr>
            <a:picLocks noChangeAspect="1"/>
          </p:cNvPicPr>
          <p:nvPr userDrawn="1"/>
        </p:nvPicPr>
        <p:blipFill>
          <a:blip r:embed="rId3"/>
          <a:stretch>
            <a:fillRect/>
          </a:stretch>
        </p:blipFill>
        <p:spPr>
          <a:xfrm>
            <a:off x="3808472" y="1141472"/>
            <a:ext cx="4575057" cy="4575057"/>
          </a:xfrm>
          <a:prstGeom prst="rect">
            <a:avLst/>
          </a:prstGeom>
        </p:spPr>
      </p:pic>
    </p:spTree>
    <p:extLst>
      <p:ext uri="{BB962C8B-B14F-4D97-AF65-F5344CB8AC3E}">
        <p14:creationId xmlns:p14="http://schemas.microsoft.com/office/powerpoint/2010/main" val="272053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Section Slide (printer friend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BA6A1-A578-41C1-8E73-BDD1597F3C58}"/>
              </a:ext>
            </a:extLst>
          </p:cNvPr>
          <p:cNvSpPr>
            <a:spLocks noGrp="1"/>
          </p:cNvSpPr>
          <p:nvPr>
            <p:ph type="ctrTitle" hasCustomPrompt="1"/>
          </p:nvPr>
        </p:nvSpPr>
        <p:spPr>
          <a:xfrm>
            <a:off x="0" y="1848342"/>
            <a:ext cx="12192000" cy="1655762"/>
          </a:xfrm>
          <a:prstGeom prst="rect">
            <a:avLst/>
          </a:prstGeom>
        </p:spPr>
        <p:txBody>
          <a:bodyPr anchor="b">
            <a:noAutofit/>
          </a:bodyPr>
          <a:lstStyle>
            <a:lvl1pPr algn="ctr">
              <a:defRPr sz="3800" b="1" i="0">
                <a:solidFill>
                  <a:schemeClr val="tx1"/>
                </a:solidFill>
                <a:latin typeface="Montserrat" pitchFamily="2" charset="77"/>
              </a:defRPr>
            </a:lvl1pPr>
          </a:lstStyle>
          <a:p>
            <a:r>
              <a:rPr lang="en-US"/>
              <a:t>Section Slide</a:t>
            </a:r>
          </a:p>
        </p:txBody>
      </p:sp>
      <p:sp>
        <p:nvSpPr>
          <p:cNvPr id="3" name="Rectangle 2">
            <a:extLst>
              <a:ext uri="{FF2B5EF4-FFF2-40B4-BE49-F238E27FC236}">
                <a16:creationId xmlns:a16="http://schemas.microsoft.com/office/drawing/2014/main" id="{69700245-4C4B-C242-A1CA-8F1FB3C0412A}"/>
              </a:ext>
            </a:extLst>
          </p:cNvPr>
          <p:cNvSpPr/>
          <p:nvPr userDrawn="1"/>
        </p:nvSpPr>
        <p:spPr>
          <a:xfrm>
            <a:off x="4998720" y="3732704"/>
            <a:ext cx="2194560" cy="1077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Montserrat" pitchFamily="2" charset="77"/>
            </a:endParaRPr>
          </a:p>
        </p:txBody>
      </p:sp>
      <p:pic>
        <p:nvPicPr>
          <p:cNvPr id="9" name="Picture 8">
            <a:extLst>
              <a:ext uri="{FF2B5EF4-FFF2-40B4-BE49-F238E27FC236}">
                <a16:creationId xmlns:a16="http://schemas.microsoft.com/office/drawing/2014/main" id="{FF944D7A-74C1-9C4C-9D39-8A1738F55B6F}"/>
              </a:ext>
            </a:extLst>
          </p:cNvPr>
          <p:cNvPicPr>
            <a:picLocks noChangeAspect="1"/>
          </p:cNvPicPr>
          <p:nvPr userDrawn="1"/>
        </p:nvPicPr>
        <p:blipFill rotWithShape="1">
          <a:blip r:embed="rId2"/>
          <a:srcRect t="26952" b="55511"/>
          <a:stretch/>
        </p:blipFill>
        <p:spPr>
          <a:xfrm>
            <a:off x="0" y="5655301"/>
            <a:ext cx="12192000" cy="1202699"/>
          </a:xfrm>
          <a:prstGeom prst="rect">
            <a:avLst/>
          </a:prstGeom>
        </p:spPr>
      </p:pic>
      <p:sp>
        <p:nvSpPr>
          <p:cNvPr id="6" name="Text Placeholder 7">
            <a:extLst>
              <a:ext uri="{FF2B5EF4-FFF2-40B4-BE49-F238E27FC236}">
                <a16:creationId xmlns:a16="http://schemas.microsoft.com/office/drawing/2014/main" id="{26401008-10D7-9E1B-D5C4-CF878CC234C1}"/>
              </a:ext>
            </a:extLst>
          </p:cNvPr>
          <p:cNvSpPr>
            <a:spLocks noGrp="1"/>
          </p:cNvSpPr>
          <p:nvPr>
            <p:ph type="body" sz="quarter" idx="10" hasCustomPrompt="1"/>
          </p:nvPr>
        </p:nvSpPr>
        <p:spPr>
          <a:xfrm>
            <a:off x="2902689" y="216782"/>
            <a:ext cx="8785728" cy="661988"/>
          </a:xfrm>
        </p:spPr>
        <p:txBody>
          <a:bodyPr/>
          <a:lstStyle>
            <a:lvl1pPr marL="0" indent="0" algn="r">
              <a:buNone/>
              <a:defRPr sz="1800">
                <a:solidFill>
                  <a:schemeClr val="tx2"/>
                </a:solidFill>
              </a:defRPr>
            </a:lvl1pPr>
          </a:lstStyle>
          <a:p>
            <a:pPr lvl="0"/>
            <a:r>
              <a:rPr lang="en-US"/>
              <a:t>Presentation Title</a:t>
            </a:r>
          </a:p>
        </p:txBody>
      </p:sp>
      <p:pic>
        <p:nvPicPr>
          <p:cNvPr id="4" name="Picture 3">
            <a:extLst>
              <a:ext uri="{FF2B5EF4-FFF2-40B4-BE49-F238E27FC236}">
                <a16:creationId xmlns:a16="http://schemas.microsoft.com/office/drawing/2014/main" id="{6F6D40DB-FC73-12DC-D512-79925C52D804}"/>
              </a:ext>
            </a:extLst>
          </p:cNvPr>
          <p:cNvPicPr>
            <a:picLocks noChangeAspect="1"/>
          </p:cNvPicPr>
          <p:nvPr userDrawn="1"/>
        </p:nvPicPr>
        <p:blipFill>
          <a:blip r:embed="rId3"/>
          <a:stretch>
            <a:fillRect/>
          </a:stretch>
        </p:blipFill>
        <p:spPr>
          <a:xfrm>
            <a:off x="527196" y="286684"/>
            <a:ext cx="1143000" cy="203200"/>
          </a:xfrm>
          <a:prstGeom prst="rect">
            <a:avLst/>
          </a:prstGeom>
        </p:spPr>
      </p:pic>
      <p:sp>
        <p:nvSpPr>
          <p:cNvPr id="7" name="Slide Number Placeholder 4">
            <a:extLst>
              <a:ext uri="{FF2B5EF4-FFF2-40B4-BE49-F238E27FC236}">
                <a16:creationId xmlns:a16="http://schemas.microsoft.com/office/drawing/2014/main" id="{EBB23E25-90B1-8DB6-E09E-1BE91D8FE526}"/>
              </a:ext>
            </a:extLst>
          </p:cNvPr>
          <p:cNvSpPr>
            <a:spLocks noGrp="1"/>
          </p:cNvSpPr>
          <p:nvPr>
            <p:ph type="sldNum" sz="quarter" idx="4"/>
          </p:nvPr>
        </p:nvSpPr>
        <p:spPr>
          <a:xfrm>
            <a:off x="11257449" y="6295682"/>
            <a:ext cx="528151" cy="365125"/>
          </a:xfrm>
          <a:prstGeom prst="rect">
            <a:avLst/>
          </a:prstGeom>
        </p:spPr>
        <p:txBody>
          <a:bodyPr vert="horz" lIns="91440" tIns="45720" rIns="91440" bIns="45720" rtlCol="0" anchor="ctr"/>
          <a:lstStyle>
            <a:lvl1pPr algn="ctr">
              <a:defRPr sz="1300" b="1" i="0">
                <a:solidFill>
                  <a:schemeClr val="bg1"/>
                </a:solidFill>
                <a:latin typeface="Montserrat" pitchFamily="2" charset="77"/>
              </a:defRPr>
            </a:lvl1pPr>
          </a:lstStyle>
          <a:p>
            <a:fld id="{71AF279C-F903-5C4F-9E12-139067057548}" type="slidenum">
              <a:rPr lang="en-US" smtClean="0"/>
              <a:pPr/>
              <a:t>‹#›</a:t>
            </a:fld>
            <a:endParaRPr lang="en-US"/>
          </a:p>
        </p:txBody>
      </p:sp>
    </p:spTree>
    <p:extLst>
      <p:ext uri="{BB962C8B-B14F-4D97-AF65-F5344CB8AC3E}">
        <p14:creationId xmlns:p14="http://schemas.microsoft.com/office/powerpoint/2010/main" val="3572205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Text and right Photo">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EA5E2B8-F038-4FB6-BA9A-7A2FA8563427}"/>
              </a:ext>
            </a:extLst>
          </p:cNvPr>
          <p:cNvSpPr>
            <a:spLocks noGrp="1"/>
          </p:cNvSpPr>
          <p:nvPr>
            <p:ph idx="1"/>
          </p:nvPr>
        </p:nvSpPr>
        <p:spPr>
          <a:xfrm>
            <a:off x="434567" y="1869928"/>
            <a:ext cx="6012532" cy="4033676"/>
          </a:xfrm>
        </p:spPr>
        <p:txBody>
          <a:bodyPr/>
          <a:lstStyle>
            <a:lvl1pPr marL="0" indent="0">
              <a:lnSpc>
                <a:spcPct val="105000"/>
              </a:lnSpc>
              <a:buFont typeface="Arial" panose="020B0604020202020204" pitchFamily="34" charset="0"/>
              <a:buNone/>
              <a:defRPr/>
            </a:lvl1pPr>
          </a:lstStyle>
          <a:p>
            <a:pPr lvl="0"/>
            <a:r>
              <a:rPr lang="en-US"/>
              <a:t>Click to edit Master text styles</a:t>
            </a:r>
          </a:p>
        </p:txBody>
      </p:sp>
      <p:sp>
        <p:nvSpPr>
          <p:cNvPr id="2" name="Title 1">
            <a:extLst>
              <a:ext uri="{FF2B5EF4-FFF2-40B4-BE49-F238E27FC236}">
                <a16:creationId xmlns:a16="http://schemas.microsoft.com/office/drawing/2014/main" id="{EB25EFA3-FC1E-4DE4-8F4E-6408E1D0FD99}"/>
              </a:ext>
            </a:extLst>
          </p:cNvPr>
          <p:cNvSpPr>
            <a:spLocks noGrp="1"/>
          </p:cNvSpPr>
          <p:nvPr>
            <p:ph type="title" hasCustomPrompt="1"/>
          </p:nvPr>
        </p:nvSpPr>
        <p:spPr>
          <a:xfrm>
            <a:off x="434566" y="1091891"/>
            <a:ext cx="11235351" cy="286997"/>
          </a:xfrm>
          <a:prstGeom prst="rect">
            <a:avLst/>
          </a:prstGeom>
        </p:spPr>
        <p:txBody>
          <a:bodyPr/>
          <a:lstStyle>
            <a:lvl1pPr>
              <a:defRPr/>
            </a:lvl1pPr>
          </a:lstStyle>
          <a:p>
            <a:r>
              <a:rPr lang="en-US"/>
              <a:t>Title Goes Here</a:t>
            </a:r>
          </a:p>
        </p:txBody>
      </p:sp>
      <p:sp>
        <p:nvSpPr>
          <p:cNvPr id="5" name="Text Placeholder 5">
            <a:extLst>
              <a:ext uri="{FF2B5EF4-FFF2-40B4-BE49-F238E27FC236}">
                <a16:creationId xmlns:a16="http://schemas.microsoft.com/office/drawing/2014/main" id="{076F7424-9D0C-0F4E-B909-F8547D1471E4}"/>
              </a:ext>
            </a:extLst>
          </p:cNvPr>
          <p:cNvSpPr>
            <a:spLocks noGrp="1"/>
          </p:cNvSpPr>
          <p:nvPr>
            <p:ph type="body" sz="quarter" idx="10" hasCustomPrompt="1"/>
          </p:nvPr>
        </p:nvSpPr>
        <p:spPr>
          <a:xfrm>
            <a:off x="434566" y="6211287"/>
            <a:ext cx="6939167" cy="365125"/>
          </a:xfrm>
        </p:spPr>
        <p:txBody>
          <a:bodyPr/>
          <a:lstStyle>
            <a:lvl1pPr marL="0" indent="0">
              <a:buNone/>
              <a:defRPr sz="1300"/>
            </a:lvl1pPr>
          </a:lstStyle>
          <a:p>
            <a:r>
              <a:rPr lang="en-US"/>
              <a:t>Disclaimer goes here (if needed)</a:t>
            </a:r>
          </a:p>
        </p:txBody>
      </p:sp>
      <p:sp>
        <p:nvSpPr>
          <p:cNvPr id="6" name="Text Placeholder 7">
            <a:extLst>
              <a:ext uri="{FF2B5EF4-FFF2-40B4-BE49-F238E27FC236}">
                <a16:creationId xmlns:a16="http://schemas.microsoft.com/office/drawing/2014/main" id="{CD4123A0-39A5-E48F-A3D9-2FFE32A5D708}"/>
              </a:ext>
            </a:extLst>
          </p:cNvPr>
          <p:cNvSpPr>
            <a:spLocks noGrp="1"/>
          </p:cNvSpPr>
          <p:nvPr>
            <p:ph type="body" sz="quarter" idx="11" hasCustomPrompt="1"/>
          </p:nvPr>
        </p:nvSpPr>
        <p:spPr>
          <a:xfrm>
            <a:off x="2902689" y="216782"/>
            <a:ext cx="8785728" cy="661988"/>
          </a:xfrm>
        </p:spPr>
        <p:txBody>
          <a:bodyPr/>
          <a:lstStyle>
            <a:lvl1pPr marL="0" indent="0" algn="r">
              <a:buNone/>
              <a:defRPr sz="1800">
                <a:solidFill>
                  <a:schemeClr val="tx2"/>
                </a:solidFill>
              </a:defRPr>
            </a:lvl1pPr>
          </a:lstStyle>
          <a:p>
            <a:pPr lvl="0"/>
            <a:r>
              <a:rPr lang="en-US"/>
              <a:t>U.S. 74 Projects Update</a:t>
            </a:r>
          </a:p>
        </p:txBody>
      </p:sp>
      <p:pic>
        <p:nvPicPr>
          <p:cNvPr id="7" name="Picture 6">
            <a:extLst>
              <a:ext uri="{FF2B5EF4-FFF2-40B4-BE49-F238E27FC236}">
                <a16:creationId xmlns:a16="http://schemas.microsoft.com/office/drawing/2014/main" id="{07DDFA45-1391-186C-6AEA-981126621EE3}"/>
              </a:ext>
            </a:extLst>
          </p:cNvPr>
          <p:cNvPicPr>
            <a:picLocks noChangeAspect="1"/>
          </p:cNvPicPr>
          <p:nvPr userDrawn="1"/>
        </p:nvPicPr>
        <p:blipFill>
          <a:blip r:embed="rId2"/>
          <a:stretch>
            <a:fillRect/>
          </a:stretch>
        </p:blipFill>
        <p:spPr>
          <a:xfrm>
            <a:off x="527196" y="286684"/>
            <a:ext cx="1143000" cy="203200"/>
          </a:xfrm>
          <a:prstGeom prst="rect">
            <a:avLst/>
          </a:prstGeom>
        </p:spPr>
      </p:pic>
      <p:sp>
        <p:nvSpPr>
          <p:cNvPr id="10" name="Picture Placeholder 9">
            <a:extLst>
              <a:ext uri="{FF2B5EF4-FFF2-40B4-BE49-F238E27FC236}">
                <a16:creationId xmlns:a16="http://schemas.microsoft.com/office/drawing/2014/main" id="{52ECF729-2AA8-1767-551A-119858E83564}"/>
              </a:ext>
            </a:extLst>
          </p:cNvPr>
          <p:cNvSpPr>
            <a:spLocks noGrp="1"/>
          </p:cNvSpPr>
          <p:nvPr>
            <p:ph type="pic" sz="quarter" idx="12"/>
          </p:nvPr>
        </p:nvSpPr>
        <p:spPr>
          <a:xfrm>
            <a:off x="6745288" y="1869137"/>
            <a:ext cx="5446712" cy="4033188"/>
          </a:xfrm>
        </p:spPr>
        <p:txBody>
          <a:bodyPr/>
          <a:lstStyle/>
          <a:p>
            <a:r>
              <a:rPr lang="en-US"/>
              <a:t>Click icon to add picture</a:t>
            </a:r>
          </a:p>
        </p:txBody>
      </p:sp>
      <p:sp>
        <p:nvSpPr>
          <p:cNvPr id="9" name="Text Placeholder 4">
            <a:extLst>
              <a:ext uri="{FF2B5EF4-FFF2-40B4-BE49-F238E27FC236}">
                <a16:creationId xmlns:a16="http://schemas.microsoft.com/office/drawing/2014/main" id="{15EE4CEE-037A-083C-CB94-A8B8BE1FB3CA}"/>
              </a:ext>
            </a:extLst>
          </p:cNvPr>
          <p:cNvSpPr>
            <a:spLocks noGrp="1"/>
          </p:cNvSpPr>
          <p:nvPr>
            <p:ph type="body" sz="quarter" idx="13" hasCustomPrompt="1"/>
          </p:nvPr>
        </p:nvSpPr>
        <p:spPr>
          <a:xfrm>
            <a:off x="434566" y="1440287"/>
            <a:ext cx="11235349" cy="367451"/>
          </a:xfrm>
        </p:spPr>
        <p:txBody>
          <a:bodyPr>
            <a:noAutofit/>
          </a:bodyPr>
          <a:lstStyle>
            <a:lvl1pPr marL="0" indent="0">
              <a:buFont typeface="Arial" panose="020B0604020202020204" pitchFamily="34" charset="0"/>
              <a:buNone/>
              <a:defRPr sz="1400" b="1" i="0">
                <a:solidFill>
                  <a:schemeClr val="accent2"/>
                </a:solidFill>
                <a:latin typeface="Montserrat" pitchFamily="2" charset="77"/>
              </a:defRPr>
            </a:lvl1pPr>
            <a:lvl2pPr marL="557213" indent="-214313">
              <a:buFont typeface="Arial" panose="020B0604020202020204" pitchFamily="34" charset="0"/>
              <a:buChar char="•"/>
              <a:defRPr>
                <a:solidFill>
                  <a:srgbClr val="606165"/>
                </a:solidFill>
              </a:defRPr>
            </a:lvl2pPr>
            <a:lvl3pPr marL="857250" indent="-171450">
              <a:buFont typeface="Arial" panose="020B0604020202020204" pitchFamily="34" charset="0"/>
              <a:buChar char="•"/>
              <a:defRPr>
                <a:solidFill>
                  <a:srgbClr val="606165"/>
                </a:solidFill>
              </a:defRPr>
            </a:lvl3pPr>
            <a:lvl4pPr marL="1200150" indent="-171450">
              <a:buFont typeface="Arial" panose="020B0604020202020204" pitchFamily="34" charset="0"/>
              <a:buChar char="•"/>
              <a:defRPr>
                <a:solidFill>
                  <a:srgbClr val="606165"/>
                </a:solidFill>
              </a:defRPr>
            </a:lvl4pPr>
            <a:lvl5pPr marL="1543050" indent="-171450">
              <a:buFont typeface="Arial" panose="020B0604020202020204" pitchFamily="34" charset="0"/>
              <a:buChar char="•"/>
              <a:defRPr>
                <a:solidFill>
                  <a:srgbClr val="606165"/>
                </a:solidFill>
              </a:defRPr>
            </a:lvl5pPr>
          </a:lstStyle>
          <a:p>
            <a:pPr lvl="0"/>
            <a:r>
              <a:rPr lang="en-US"/>
              <a:t>Subtitle Goes Here (if needed) </a:t>
            </a:r>
          </a:p>
        </p:txBody>
      </p:sp>
      <p:sp>
        <p:nvSpPr>
          <p:cNvPr id="11" name="Slide Number Placeholder 4">
            <a:extLst>
              <a:ext uri="{FF2B5EF4-FFF2-40B4-BE49-F238E27FC236}">
                <a16:creationId xmlns:a16="http://schemas.microsoft.com/office/drawing/2014/main" id="{CF2A4861-8644-FB60-9525-FDC789F35362}"/>
              </a:ext>
            </a:extLst>
          </p:cNvPr>
          <p:cNvSpPr>
            <a:spLocks noGrp="1"/>
          </p:cNvSpPr>
          <p:nvPr>
            <p:ph type="sldNum" sz="quarter" idx="4"/>
          </p:nvPr>
        </p:nvSpPr>
        <p:spPr>
          <a:xfrm>
            <a:off x="11257449" y="6295682"/>
            <a:ext cx="528151" cy="365125"/>
          </a:xfrm>
          <a:prstGeom prst="rect">
            <a:avLst/>
          </a:prstGeom>
        </p:spPr>
        <p:txBody>
          <a:bodyPr vert="horz" lIns="91440" tIns="45720" rIns="91440" bIns="45720" rtlCol="0" anchor="ctr"/>
          <a:lstStyle>
            <a:lvl1pPr algn="ctr">
              <a:defRPr sz="1300" b="1" i="0">
                <a:solidFill>
                  <a:schemeClr val="tx1"/>
                </a:solidFill>
                <a:latin typeface="Montserrat" pitchFamily="2" charset="77"/>
              </a:defRPr>
            </a:lvl1pPr>
          </a:lstStyle>
          <a:p>
            <a:fld id="{71AF279C-F903-5C4F-9E12-139067057548}" type="slidenum">
              <a:rPr lang="en-US" smtClean="0"/>
              <a:pPr/>
              <a:t>‹#›</a:t>
            </a:fld>
            <a:endParaRPr lang="en-US"/>
          </a:p>
        </p:txBody>
      </p:sp>
    </p:spTree>
    <p:extLst>
      <p:ext uri="{BB962C8B-B14F-4D97-AF65-F5344CB8AC3E}">
        <p14:creationId xmlns:p14="http://schemas.microsoft.com/office/powerpoint/2010/main" val="22003466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Text and right Photo">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EA5E2B8-F038-4FB6-BA9A-7A2FA8563427}"/>
              </a:ext>
            </a:extLst>
          </p:cNvPr>
          <p:cNvSpPr>
            <a:spLocks noGrp="1"/>
          </p:cNvSpPr>
          <p:nvPr>
            <p:ph idx="1"/>
          </p:nvPr>
        </p:nvSpPr>
        <p:spPr>
          <a:xfrm>
            <a:off x="434567" y="1715272"/>
            <a:ext cx="6012532" cy="4188332"/>
          </a:xfrm>
        </p:spPr>
        <p:txBody>
          <a:bodyPr/>
          <a:lstStyle>
            <a:lvl1pPr marL="0" indent="0">
              <a:lnSpc>
                <a:spcPct val="105000"/>
              </a:lnSpc>
              <a:buFont typeface="Arial" panose="020B0604020202020204" pitchFamily="34" charset="0"/>
              <a:buNone/>
              <a:defRPr/>
            </a:lvl1pPr>
          </a:lstStyle>
          <a:p>
            <a:pPr lvl="0"/>
            <a:r>
              <a:rPr lang="en-US"/>
              <a:t>Click to edit Master text styles</a:t>
            </a:r>
          </a:p>
        </p:txBody>
      </p:sp>
      <p:sp>
        <p:nvSpPr>
          <p:cNvPr id="2" name="Title 1">
            <a:extLst>
              <a:ext uri="{FF2B5EF4-FFF2-40B4-BE49-F238E27FC236}">
                <a16:creationId xmlns:a16="http://schemas.microsoft.com/office/drawing/2014/main" id="{EB25EFA3-FC1E-4DE4-8F4E-6408E1D0FD99}"/>
              </a:ext>
            </a:extLst>
          </p:cNvPr>
          <p:cNvSpPr>
            <a:spLocks noGrp="1"/>
          </p:cNvSpPr>
          <p:nvPr>
            <p:ph type="title" hasCustomPrompt="1"/>
          </p:nvPr>
        </p:nvSpPr>
        <p:spPr>
          <a:xfrm>
            <a:off x="434566" y="1091891"/>
            <a:ext cx="11235351" cy="286997"/>
          </a:xfrm>
          <a:prstGeom prst="rect">
            <a:avLst/>
          </a:prstGeom>
        </p:spPr>
        <p:txBody>
          <a:bodyPr/>
          <a:lstStyle>
            <a:lvl1pPr>
              <a:defRPr/>
            </a:lvl1pPr>
          </a:lstStyle>
          <a:p>
            <a:r>
              <a:rPr lang="en-US"/>
              <a:t>Title Goes Here</a:t>
            </a:r>
          </a:p>
        </p:txBody>
      </p:sp>
      <p:sp>
        <p:nvSpPr>
          <p:cNvPr id="5" name="Text Placeholder 5">
            <a:extLst>
              <a:ext uri="{FF2B5EF4-FFF2-40B4-BE49-F238E27FC236}">
                <a16:creationId xmlns:a16="http://schemas.microsoft.com/office/drawing/2014/main" id="{076F7424-9D0C-0F4E-B909-F8547D1471E4}"/>
              </a:ext>
            </a:extLst>
          </p:cNvPr>
          <p:cNvSpPr>
            <a:spLocks noGrp="1"/>
          </p:cNvSpPr>
          <p:nvPr>
            <p:ph type="body" sz="quarter" idx="10" hasCustomPrompt="1"/>
          </p:nvPr>
        </p:nvSpPr>
        <p:spPr>
          <a:xfrm>
            <a:off x="434566" y="6211287"/>
            <a:ext cx="6939167" cy="365125"/>
          </a:xfrm>
        </p:spPr>
        <p:txBody>
          <a:bodyPr/>
          <a:lstStyle>
            <a:lvl1pPr marL="0" indent="0">
              <a:buNone/>
              <a:defRPr sz="1300"/>
            </a:lvl1pPr>
          </a:lstStyle>
          <a:p>
            <a:r>
              <a:rPr lang="en-US"/>
              <a:t>Disclaimer goes here (if needed)</a:t>
            </a:r>
          </a:p>
        </p:txBody>
      </p:sp>
      <p:sp>
        <p:nvSpPr>
          <p:cNvPr id="8" name="Slide Number Placeholder 4">
            <a:extLst>
              <a:ext uri="{FF2B5EF4-FFF2-40B4-BE49-F238E27FC236}">
                <a16:creationId xmlns:a16="http://schemas.microsoft.com/office/drawing/2014/main" id="{E599D524-5E01-1943-97E9-5B67515B8AA1}"/>
              </a:ext>
            </a:extLst>
          </p:cNvPr>
          <p:cNvSpPr>
            <a:spLocks noGrp="1"/>
          </p:cNvSpPr>
          <p:nvPr>
            <p:ph type="sldNum" sz="quarter" idx="4"/>
          </p:nvPr>
        </p:nvSpPr>
        <p:spPr>
          <a:xfrm>
            <a:off x="11257449" y="6325500"/>
            <a:ext cx="528151" cy="365125"/>
          </a:xfrm>
          <a:prstGeom prst="rect">
            <a:avLst/>
          </a:prstGeom>
        </p:spPr>
        <p:txBody>
          <a:bodyPr vert="horz" lIns="91440" tIns="45720" rIns="91440" bIns="45720" rtlCol="0" anchor="ctr"/>
          <a:lstStyle>
            <a:lvl1pPr algn="ctr">
              <a:defRPr sz="1300" b="1" i="0">
                <a:solidFill>
                  <a:schemeClr val="tx1"/>
                </a:solidFill>
                <a:latin typeface="Montserrat" pitchFamily="2" charset="77"/>
              </a:defRPr>
            </a:lvl1pPr>
          </a:lstStyle>
          <a:p>
            <a:fld id="{71AF279C-F903-5C4F-9E12-139067057548}" type="slidenum">
              <a:rPr lang="en-US" smtClean="0"/>
              <a:pPr/>
              <a:t>‹#›</a:t>
            </a:fld>
            <a:endParaRPr lang="en-US"/>
          </a:p>
        </p:txBody>
      </p:sp>
      <p:sp>
        <p:nvSpPr>
          <p:cNvPr id="6" name="Text Placeholder 7">
            <a:extLst>
              <a:ext uri="{FF2B5EF4-FFF2-40B4-BE49-F238E27FC236}">
                <a16:creationId xmlns:a16="http://schemas.microsoft.com/office/drawing/2014/main" id="{CD4123A0-39A5-E48F-A3D9-2FFE32A5D708}"/>
              </a:ext>
            </a:extLst>
          </p:cNvPr>
          <p:cNvSpPr>
            <a:spLocks noGrp="1"/>
          </p:cNvSpPr>
          <p:nvPr>
            <p:ph type="body" sz="quarter" idx="11"/>
          </p:nvPr>
        </p:nvSpPr>
        <p:spPr>
          <a:xfrm>
            <a:off x="2902689" y="216782"/>
            <a:ext cx="8785728" cy="661988"/>
          </a:xfrm>
        </p:spPr>
        <p:txBody>
          <a:bodyPr/>
          <a:lstStyle>
            <a:lvl1pPr marL="0" indent="0" algn="r">
              <a:buNone/>
              <a:defRPr sz="1800">
                <a:solidFill>
                  <a:schemeClr val="tx2"/>
                </a:solidFill>
              </a:defRPr>
            </a:lvl1pPr>
          </a:lstStyle>
          <a:p>
            <a:pPr lvl="0"/>
            <a:endParaRPr lang="en-US"/>
          </a:p>
        </p:txBody>
      </p:sp>
      <p:pic>
        <p:nvPicPr>
          <p:cNvPr id="7" name="Picture 6">
            <a:extLst>
              <a:ext uri="{FF2B5EF4-FFF2-40B4-BE49-F238E27FC236}">
                <a16:creationId xmlns:a16="http://schemas.microsoft.com/office/drawing/2014/main" id="{07DDFA45-1391-186C-6AEA-981126621EE3}"/>
              </a:ext>
            </a:extLst>
          </p:cNvPr>
          <p:cNvPicPr>
            <a:picLocks noChangeAspect="1"/>
          </p:cNvPicPr>
          <p:nvPr userDrawn="1"/>
        </p:nvPicPr>
        <p:blipFill>
          <a:blip r:embed="rId2"/>
          <a:stretch>
            <a:fillRect/>
          </a:stretch>
        </p:blipFill>
        <p:spPr>
          <a:xfrm>
            <a:off x="527196" y="286684"/>
            <a:ext cx="1143000" cy="203200"/>
          </a:xfrm>
          <a:prstGeom prst="rect">
            <a:avLst/>
          </a:prstGeom>
        </p:spPr>
      </p:pic>
      <p:sp>
        <p:nvSpPr>
          <p:cNvPr id="10" name="Picture Placeholder 9">
            <a:extLst>
              <a:ext uri="{FF2B5EF4-FFF2-40B4-BE49-F238E27FC236}">
                <a16:creationId xmlns:a16="http://schemas.microsoft.com/office/drawing/2014/main" id="{52ECF729-2AA8-1767-551A-119858E83564}"/>
              </a:ext>
            </a:extLst>
          </p:cNvPr>
          <p:cNvSpPr>
            <a:spLocks noGrp="1"/>
          </p:cNvSpPr>
          <p:nvPr>
            <p:ph type="pic" sz="quarter" idx="12"/>
          </p:nvPr>
        </p:nvSpPr>
        <p:spPr>
          <a:xfrm>
            <a:off x="6745288" y="1714500"/>
            <a:ext cx="5446712" cy="4187825"/>
          </a:xfrm>
        </p:spPr>
        <p:txBody>
          <a:bodyPr/>
          <a:lstStyle/>
          <a:p>
            <a:r>
              <a:rPr lang="en-US"/>
              <a:t>Click icon to add picture</a:t>
            </a:r>
          </a:p>
        </p:txBody>
      </p:sp>
    </p:spTree>
    <p:extLst>
      <p:ext uri="{BB962C8B-B14F-4D97-AF65-F5344CB8AC3E}">
        <p14:creationId xmlns:p14="http://schemas.microsoft.com/office/powerpoint/2010/main" val="30648480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Text and left Photo">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EA5E2B8-F038-4FB6-BA9A-7A2FA8563427}"/>
              </a:ext>
            </a:extLst>
          </p:cNvPr>
          <p:cNvSpPr>
            <a:spLocks noGrp="1"/>
          </p:cNvSpPr>
          <p:nvPr>
            <p:ph idx="1" hasCustomPrompt="1"/>
          </p:nvPr>
        </p:nvSpPr>
        <p:spPr>
          <a:xfrm>
            <a:off x="5675885" y="1871238"/>
            <a:ext cx="6012532" cy="4095866"/>
          </a:xfrm>
        </p:spPr>
        <p:txBody>
          <a:bodyPr/>
          <a:lstStyle>
            <a:lvl1pPr marL="0" indent="0">
              <a:lnSpc>
                <a:spcPct val="105000"/>
              </a:lnSpc>
              <a:spcBef>
                <a:spcPts val="750"/>
              </a:spcBef>
              <a:buFont typeface="Arial" panose="020B0604020202020204" pitchFamily="34" charset="0"/>
              <a:buNone/>
              <a:defRPr/>
            </a:lvl1pPr>
          </a:lstStyle>
          <a:p>
            <a:pPr lvl="0">
              <a:lnSpc>
                <a:spcPct val="105000"/>
              </a:lnSpc>
              <a:spcBef>
                <a:spcPts val="750"/>
              </a:spcBef>
            </a:pPr>
            <a:r>
              <a:rPr lang="en-US" sz="1600" b="1" err="1">
                <a:solidFill>
                  <a:schemeClr val="accent2"/>
                </a:solidFill>
                <a:latin typeface="Montserrat" pitchFamily="2" charset="77"/>
              </a:rPr>
              <a:t>Subheader</a:t>
            </a:r>
            <a:r>
              <a:rPr lang="en-US" sz="1600" b="1">
                <a:solidFill>
                  <a:schemeClr val="accent2"/>
                </a:solidFill>
                <a:latin typeface="Montserrat" pitchFamily="2" charset="77"/>
              </a:rPr>
              <a:t> goes here</a:t>
            </a:r>
          </a:p>
          <a:p>
            <a:pPr lvl="0"/>
            <a:r>
              <a:rPr lang="en-US"/>
              <a:t>Text goes here and here and here and here and here and here and here and here and here and here and here and here and here and here and here and here and here.</a:t>
            </a:r>
          </a:p>
          <a:p>
            <a:pPr lvl="0"/>
            <a:r>
              <a:rPr lang="en-US"/>
              <a:t>Text goes here and here and here and here and here and here and here and here and here and here and here and here and here and here and here and here.</a:t>
            </a:r>
          </a:p>
          <a:p>
            <a:pPr lvl="0"/>
            <a:r>
              <a:rPr lang="en-US"/>
              <a:t>Text goes here and here and here and here and here and here and here and here and here and here and here and here and here and here and here.</a:t>
            </a:r>
          </a:p>
        </p:txBody>
      </p:sp>
      <p:sp>
        <p:nvSpPr>
          <p:cNvPr id="2" name="Title 1">
            <a:extLst>
              <a:ext uri="{FF2B5EF4-FFF2-40B4-BE49-F238E27FC236}">
                <a16:creationId xmlns:a16="http://schemas.microsoft.com/office/drawing/2014/main" id="{EB25EFA3-FC1E-4DE4-8F4E-6408E1D0FD99}"/>
              </a:ext>
            </a:extLst>
          </p:cNvPr>
          <p:cNvSpPr>
            <a:spLocks noGrp="1"/>
          </p:cNvSpPr>
          <p:nvPr>
            <p:ph type="title" hasCustomPrompt="1"/>
          </p:nvPr>
        </p:nvSpPr>
        <p:spPr>
          <a:xfrm>
            <a:off x="434566" y="1091891"/>
            <a:ext cx="11235351" cy="286997"/>
          </a:xfrm>
          <a:prstGeom prst="rect">
            <a:avLst/>
          </a:prstGeom>
        </p:spPr>
        <p:txBody>
          <a:bodyPr/>
          <a:lstStyle>
            <a:lvl1pPr>
              <a:defRPr/>
            </a:lvl1pPr>
          </a:lstStyle>
          <a:p>
            <a:r>
              <a:rPr lang="en-US"/>
              <a:t>Title Goes Here</a:t>
            </a:r>
          </a:p>
        </p:txBody>
      </p:sp>
      <p:sp>
        <p:nvSpPr>
          <p:cNvPr id="5" name="Text Placeholder 5">
            <a:extLst>
              <a:ext uri="{FF2B5EF4-FFF2-40B4-BE49-F238E27FC236}">
                <a16:creationId xmlns:a16="http://schemas.microsoft.com/office/drawing/2014/main" id="{076F7424-9D0C-0F4E-B909-F8547D1471E4}"/>
              </a:ext>
            </a:extLst>
          </p:cNvPr>
          <p:cNvSpPr>
            <a:spLocks noGrp="1"/>
          </p:cNvSpPr>
          <p:nvPr>
            <p:ph type="body" sz="quarter" idx="10" hasCustomPrompt="1"/>
          </p:nvPr>
        </p:nvSpPr>
        <p:spPr>
          <a:xfrm>
            <a:off x="434566" y="6211287"/>
            <a:ext cx="6939167" cy="365125"/>
          </a:xfrm>
        </p:spPr>
        <p:txBody>
          <a:bodyPr/>
          <a:lstStyle>
            <a:lvl1pPr marL="0" indent="0">
              <a:buNone/>
              <a:defRPr sz="1300"/>
            </a:lvl1pPr>
          </a:lstStyle>
          <a:p>
            <a:r>
              <a:rPr lang="en-US"/>
              <a:t>Disclaimer goes here (if needed)</a:t>
            </a:r>
          </a:p>
        </p:txBody>
      </p:sp>
      <p:sp>
        <p:nvSpPr>
          <p:cNvPr id="8" name="Slide Number Placeholder 4">
            <a:extLst>
              <a:ext uri="{FF2B5EF4-FFF2-40B4-BE49-F238E27FC236}">
                <a16:creationId xmlns:a16="http://schemas.microsoft.com/office/drawing/2014/main" id="{E599D524-5E01-1943-97E9-5B67515B8AA1}"/>
              </a:ext>
            </a:extLst>
          </p:cNvPr>
          <p:cNvSpPr>
            <a:spLocks noGrp="1"/>
          </p:cNvSpPr>
          <p:nvPr>
            <p:ph type="sldNum" sz="quarter" idx="4"/>
          </p:nvPr>
        </p:nvSpPr>
        <p:spPr>
          <a:xfrm>
            <a:off x="11257449" y="6265865"/>
            <a:ext cx="528151" cy="365125"/>
          </a:xfrm>
          <a:prstGeom prst="rect">
            <a:avLst/>
          </a:prstGeom>
        </p:spPr>
        <p:txBody>
          <a:bodyPr vert="horz" lIns="91440" tIns="45720" rIns="91440" bIns="45720" rtlCol="0" anchor="ctr"/>
          <a:lstStyle>
            <a:lvl1pPr algn="ctr">
              <a:defRPr sz="1300" b="1" i="0">
                <a:solidFill>
                  <a:schemeClr val="tx1"/>
                </a:solidFill>
                <a:latin typeface="Montserrat" pitchFamily="2" charset="77"/>
              </a:defRPr>
            </a:lvl1pPr>
          </a:lstStyle>
          <a:p>
            <a:fld id="{71AF279C-F903-5C4F-9E12-139067057548}" type="slidenum">
              <a:rPr lang="en-US" smtClean="0"/>
              <a:pPr/>
              <a:t>‹#›</a:t>
            </a:fld>
            <a:endParaRPr lang="en-US"/>
          </a:p>
        </p:txBody>
      </p:sp>
      <p:sp>
        <p:nvSpPr>
          <p:cNvPr id="6" name="Text Placeholder 7">
            <a:extLst>
              <a:ext uri="{FF2B5EF4-FFF2-40B4-BE49-F238E27FC236}">
                <a16:creationId xmlns:a16="http://schemas.microsoft.com/office/drawing/2014/main" id="{CD4123A0-39A5-E48F-A3D9-2FFE32A5D708}"/>
              </a:ext>
            </a:extLst>
          </p:cNvPr>
          <p:cNvSpPr>
            <a:spLocks noGrp="1"/>
          </p:cNvSpPr>
          <p:nvPr>
            <p:ph type="body" sz="quarter" idx="11"/>
          </p:nvPr>
        </p:nvSpPr>
        <p:spPr>
          <a:xfrm>
            <a:off x="2902689" y="216782"/>
            <a:ext cx="8785728" cy="661988"/>
          </a:xfrm>
        </p:spPr>
        <p:txBody>
          <a:bodyPr/>
          <a:lstStyle>
            <a:lvl1pPr marL="0" indent="0" algn="r">
              <a:buNone/>
              <a:defRPr sz="1800">
                <a:solidFill>
                  <a:schemeClr val="tx2"/>
                </a:solidFill>
              </a:defRPr>
            </a:lvl1pPr>
          </a:lstStyle>
          <a:p>
            <a:pPr lvl="0"/>
            <a:endParaRPr lang="en-US"/>
          </a:p>
        </p:txBody>
      </p:sp>
      <p:pic>
        <p:nvPicPr>
          <p:cNvPr id="7" name="Picture 6">
            <a:extLst>
              <a:ext uri="{FF2B5EF4-FFF2-40B4-BE49-F238E27FC236}">
                <a16:creationId xmlns:a16="http://schemas.microsoft.com/office/drawing/2014/main" id="{07DDFA45-1391-186C-6AEA-981126621EE3}"/>
              </a:ext>
            </a:extLst>
          </p:cNvPr>
          <p:cNvPicPr>
            <a:picLocks noChangeAspect="1"/>
          </p:cNvPicPr>
          <p:nvPr userDrawn="1"/>
        </p:nvPicPr>
        <p:blipFill>
          <a:blip r:embed="rId2"/>
          <a:stretch>
            <a:fillRect/>
          </a:stretch>
        </p:blipFill>
        <p:spPr>
          <a:xfrm>
            <a:off x="527196" y="286684"/>
            <a:ext cx="1143000" cy="203200"/>
          </a:xfrm>
          <a:prstGeom prst="rect">
            <a:avLst/>
          </a:prstGeom>
        </p:spPr>
      </p:pic>
      <p:sp>
        <p:nvSpPr>
          <p:cNvPr id="10" name="Picture Placeholder 9">
            <a:extLst>
              <a:ext uri="{FF2B5EF4-FFF2-40B4-BE49-F238E27FC236}">
                <a16:creationId xmlns:a16="http://schemas.microsoft.com/office/drawing/2014/main" id="{52ECF729-2AA8-1767-551A-119858E83564}"/>
              </a:ext>
            </a:extLst>
          </p:cNvPr>
          <p:cNvSpPr>
            <a:spLocks noGrp="1"/>
          </p:cNvSpPr>
          <p:nvPr>
            <p:ph type="pic" sz="quarter" idx="12"/>
          </p:nvPr>
        </p:nvSpPr>
        <p:spPr>
          <a:xfrm>
            <a:off x="0" y="1870455"/>
            <a:ext cx="5382228" cy="4095370"/>
          </a:xfrm>
        </p:spPr>
        <p:txBody>
          <a:bodyPr/>
          <a:lstStyle/>
          <a:p>
            <a:r>
              <a:rPr lang="en-US"/>
              <a:t>Click icon to add picture</a:t>
            </a:r>
          </a:p>
        </p:txBody>
      </p:sp>
      <p:sp>
        <p:nvSpPr>
          <p:cNvPr id="9" name="Text Placeholder 4">
            <a:extLst>
              <a:ext uri="{FF2B5EF4-FFF2-40B4-BE49-F238E27FC236}">
                <a16:creationId xmlns:a16="http://schemas.microsoft.com/office/drawing/2014/main" id="{FB354D9F-B8FF-F728-F297-9A8B9CFD8D79}"/>
              </a:ext>
            </a:extLst>
          </p:cNvPr>
          <p:cNvSpPr>
            <a:spLocks noGrp="1"/>
          </p:cNvSpPr>
          <p:nvPr>
            <p:ph type="body" sz="quarter" idx="13" hasCustomPrompt="1"/>
          </p:nvPr>
        </p:nvSpPr>
        <p:spPr>
          <a:xfrm>
            <a:off x="434566" y="1440287"/>
            <a:ext cx="11235349" cy="367451"/>
          </a:xfrm>
        </p:spPr>
        <p:txBody>
          <a:bodyPr>
            <a:noAutofit/>
          </a:bodyPr>
          <a:lstStyle>
            <a:lvl1pPr marL="0" indent="0">
              <a:buFont typeface="Arial" panose="020B0604020202020204" pitchFamily="34" charset="0"/>
              <a:buNone/>
              <a:defRPr sz="1400" b="1" i="0">
                <a:solidFill>
                  <a:schemeClr val="accent2"/>
                </a:solidFill>
                <a:latin typeface="Montserrat" pitchFamily="2" charset="77"/>
              </a:defRPr>
            </a:lvl1pPr>
            <a:lvl2pPr marL="557213" indent="-214313">
              <a:buFont typeface="Arial" panose="020B0604020202020204" pitchFamily="34" charset="0"/>
              <a:buChar char="•"/>
              <a:defRPr>
                <a:solidFill>
                  <a:srgbClr val="606165"/>
                </a:solidFill>
              </a:defRPr>
            </a:lvl2pPr>
            <a:lvl3pPr marL="857250" indent="-171450">
              <a:buFont typeface="Arial" panose="020B0604020202020204" pitchFamily="34" charset="0"/>
              <a:buChar char="•"/>
              <a:defRPr>
                <a:solidFill>
                  <a:srgbClr val="606165"/>
                </a:solidFill>
              </a:defRPr>
            </a:lvl3pPr>
            <a:lvl4pPr marL="1200150" indent="-171450">
              <a:buFont typeface="Arial" panose="020B0604020202020204" pitchFamily="34" charset="0"/>
              <a:buChar char="•"/>
              <a:defRPr>
                <a:solidFill>
                  <a:srgbClr val="606165"/>
                </a:solidFill>
              </a:defRPr>
            </a:lvl4pPr>
            <a:lvl5pPr marL="1543050" indent="-171450">
              <a:buFont typeface="Arial" panose="020B0604020202020204" pitchFamily="34" charset="0"/>
              <a:buChar char="•"/>
              <a:defRPr>
                <a:solidFill>
                  <a:srgbClr val="606165"/>
                </a:solidFill>
              </a:defRPr>
            </a:lvl5pPr>
          </a:lstStyle>
          <a:p>
            <a:pPr lvl="0"/>
            <a:r>
              <a:rPr lang="en-US"/>
              <a:t>Subtitle Goes Here (if needed) </a:t>
            </a:r>
          </a:p>
        </p:txBody>
      </p:sp>
    </p:spTree>
    <p:extLst>
      <p:ext uri="{BB962C8B-B14F-4D97-AF65-F5344CB8AC3E}">
        <p14:creationId xmlns:p14="http://schemas.microsoft.com/office/powerpoint/2010/main" val="12603482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2.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18" Type="http://schemas.openxmlformats.org/officeDocument/2006/relationships/slideLayout" Target="../slideLayouts/slideLayout53.xml"/><Relationship Id="rId3" Type="http://schemas.openxmlformats.org/officeDocument/2006/relationships/slideLayout" Target="../slideLayouts/slideLayout38.xml"/><Relationship Id="rId21" Type="http://schemas.openxmlformats.org/officeDocument/2006/relationships/slideLayout" Target="../slideLayouts/slideLayout56.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17" Type="http://schemas.openxmlformats.org/officeDocument/2006/relationships/slideLayout" Target="../slideLayouts/slideLayout52.xml"/><Relationship Id="rId25" Type="http://schemas.openxmlformats.org/officeDocument/2006/relationships/theme" Target="../theme/theme3.xml"/><Relationship Id="rId2" Type="http://schemas.openxmlformats.org/officeDocument/2006/relationships/slideLayout" Target="../slideLayouts/slideLayout37.xml"/><Relationship Id="rId16" Type="http://schemas.openxmlformats.org/officeDocument/2006/relationships/slideLayout" Target="../slideLayouts/slideLayout51.xml"/><Relationship Id="rId20" Type="http://schemas.openxmlformats.org/officeDocument/2006/relationships/slideLayout" Target="../slideLayouts/slideLayout55.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24" Type="http://schemas.openxmlformats.org/officeDocument/2006/relationships/slideLayout" Target="../slideLayouts/slideLayout59.xml"/><Relationship Id="rId5" Type="http://schemas.openxmlformats.org/officeDocument/2006/relationships/slideLayout" Target="../slideLayouts/slideLayout40.xml"/><Relationship Id="rId15" Type="http://schemas.openxmlformats.org/officeDocument/2006/relationships/slideLayout" Target="../slideLayouts/slideLayout50.xml"/><Relationship Id="rId23" Type="http://schemas.openxmlformats.org/officeDocument/2006/relationships/slideLayout" Target="../slideLayouts/slideLayout58.xml"/><Relationship Id="rId10" Type="http://schemas.openxmlformats.org/officeDocument/2006/relationships/slideLayout" Target="../slideLayouts/slideLayout45.xml"/><Relationship Id="rId19" Type="http://schemas.openxmlformats.org/officeDocument/2006/relationships/slideLayout" Target="../slideLayouts/slideLayout54.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slideLayout" Target="../slideLayouts/slideLayout49.xml"/><Relationship Id="rId22"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218280C9-CCEB-BA44-8DF8-2C25C75D7D3E}"/>
              </a:ext>
            </a:extLst>
          </p:cNvPr>
          <p:cNvSpPr>
            <a:spLocks noGrp="1"/>
          </p:cNvSpPr>
          <p:nvPr>
            <p:ph type="title"/>
          </p:nvPr>
        </p:nvSpPr>
        <p:spPr>
          <a:xfrm>
            <a:off x="434566" y="1091891"/>
            <a:ext cx="11235351" cy="286997"/>
          </a:xfrm>
          <a:prstGeom prst="rect">
            <a:avLst/>
          </a:prstGeom>
        </p:spPr>
        <p:txBody>
          <a:bodyPr vert="horz" lIns="91440" tIns="45720" rIns="91440" bIns="45720" rtlCol="0" anchor="ctr">
            <a:noAutofit/>
          </a:bodyPr>
          <a:lstStyle/>
          <a:p>
            <a:r>
              <a:rPr lang="en-US"/>
              <a:t>Title Goes Here</a:t>
            </a:r>
          </a:p>
        </p:txBody>
      </p:sp>
      <p:sp>
        <p:nvSpPr>
          <p:cNvPr id="9" name="Text Placeholder 2">
            <a:extLst>
              <a:ext uri="{FF2B5EF4-FFF2-40B4-BE49-F238E27FC236}">
                <a16:creationId xmlns:a16="http://schemas.microsoft.com/office/drawing/2014/main" id="{A14F76F9-26CA-9044-AC14-2867D1AB4B46}"/>
              </a:ext>
            </a:extLst>
          </p:cNvPr>
          <p:cNvSpPr>
            <a:spLocks noGrp="1"/>
          </p:cNvSpPr>
          <p:nvPr>
            <p:ph type="body" idx="1"/>
          </p:nvPr>
        </p:nvSpPr>
        <p:spPr>
          <a:xfrm>
            <a:off x="434566" y="1715272"/>
            <a:ext cx="11235351" cy="4188332"/>
          </a:xfrm>
          <a:prstGeom prst="rect">
            <a:avLst/>
          </a:prstGeom>
        </p:spPr>
        <p:txBody>
          <a:bodyPr vert="horz" lIns="91440" tIns="45720" rIns="91440" bIns="45720" rtlCol="0">
            <a:noAutofit/>
          </a:bodyPr>
          <a:lstStyle/>
          <a:p>
            <a:pPr lvl="0"/>
            <a:r>
              <a:rPr lang="en-US"/>
              <a:t>Title</a:t>
            </a:r>
          </a:p>
          <a:p>
            <a:pPr lvl="1"/>
            <a:r>
              <a:rPr lang="en-US"/>
              <a:t>Bullet 1</a:t>
            </a:r>
          </a:p>
          <a:p>
            <a:pPr lvl="2"/>
            <a:r>
              <a:rPr lang="en-US"/>
              <a:t>Bullet 2</a:t>
            </a:r>
          </a:p>
        </p:txBody>
      </p:sp>
    </p:spTree>
    <p:extLst>
      <p:ext uri="{BB962C8B-B14F-4D97-AF65-F5344CB8AC3E}">
        <p14:creationId xmlns:p14="http://schemas.microsoft.com/office/powerpoint/2010/main" val="1128105955"/>
      </p:ext>
    </p:extLst>
  </p:cSld>
  <p:clrMap bg1="lt1" tx1="dk1" bg2="lt2" tx2="dk2" accent1="accent1" accent2="accent2" accent3="accent3" accent4="accent4" accent5="accent5" accent6="accent6" hlink="hlink" folHlink="folHlink"/>
  <p:sldLayoutIdLst>
    <p:sldLayoutId id="2147483705" r:id="rId1"/>
    <p:sldLayoutId id="2147483693" r:id="rId2"/>
    <p:sldLayoutId id="2147483708" r:id="rId3"/>
    <p:sldLayoutId id="2147483694" r:id="rId4"/>
    <p:sldLayoutId id="2147483678" r:id="rId5"/>
    <p:sldLayoutId id="2147483688" r:id="rId6"/>
    <p:sldLayoutId id="2147483679" r:id="rId7"/>
    <p:sldLayoutId id="2147483700" r:id="rId8"/>
    <p:sldLayoutId id="2147483698" r:id="rId9"/>
    <p:sldLayoutId id="2147483699" r:id="rId10"/>
    <p:sldLayoutId id="2147483682" r:id="rId11"/>
    <p:sldLayoutId id="2147483707" r:id="rId12"/>
    <p:sldLayoutId id="2147483680" r:id="rId13"/>
    <p:sldLayoutId id="2147483683" r:id="rId14"/>
    <p:sldLayoutId id="2147483695" r:id="rId15"/>
    <p:sldLayoutId id="2147483697" r:id="rId16"/>
    <p:sldLayoutId id="2147483685" r:id="rId17"/>
    <p:sldLayoutId id="2147483696" r:id="rId18"/>
    <p:sldLayoutId id="2147483706" r:id="rId19"/>
    <p:sldLayoutId id="2147483704" r:id="rId20"/>
    <p:sldLayoutId id="2147483690" r:id="rId21"/>
    <p:sldLayoutId id="2147483689" r:id="rId22"/>
    <p:sldLayoutId id="2147483687" r:id="rId23"/>
    <p:sldLayoutId id="2147483702" r:id="rId24"/>
  </p:sldLayoutIdLst>
  <p:hf sldNum="0" hdr="0" ftr="0" dt="0"/>
  <p:txStyles>
    <p:titleStyle>
      <a:lvl1pPr algn="l" defTabSz="685800" rtl="0" eaLnBrk="1" latinLnBrk="0" hangingPunct="1">
        <a:lnSpc>
          <a:spcPct val="90000"/>
        </a:lnSpc>
        <a:spcBef>
          <a:spcPct val="0"/>
        </a:spcBef>
        <a:buNone/>
        <a:defRPr sz="2400" b="1" i="0" kern="1200">
          <a:solidFill>
            <a:schemeClr val="tx1"/>
          </a:solidFill>
          <a:latin typeface="Montserrat" pitchFamily="2" charset="77"/>
          <a:ea typeface="+mj-ea"/>
          <a:cs typeface="+mj-cs"/>
        </a:defRPr>
      </a:lvl1pPr>
    </p:titleStyle>
    <p:bodyStyle>
      <a:lvl1pPr marL="257175" indent="-257175" algn="l" defTabSz="685800" rtl="0" eaLnBrk="1" latinLnBrk="0" hangingPunct="1">
        <a:lnSpc>
          <a:spcPct val="90000"/>
        </a:lnSpc>
        <a:spcBef>
          <a:spcPts val="750"/>
        </a:spcBef>
        <a:buFont typeface="Arial" panose="020B0604020202020204" pitchFamily="34" charset="0"/>
        <a:buChar char="•"/>
        <a:defRPr sz="1600" b="0" i="0" kern="1200">
          <a:solidFill>
            <a:schemeClr val="tx2"/>
          </a:solidFill>
          <a:latin typeface="Montserrat Light" pitchFamily="2" charset="77"/>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b="0" i="0" kern="1200">
          <a:solidFill>
            <a:schemeClr val="tx2"/>
          </a:solidFill>
          <a:latin typeface="Montserrat Light" pitchFamily="2" charset="77"/>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b="0" i="0" kern="1200">
          <a:solidFill>
            <a:schemeClr val="tx2"/>
          </a:solidFill>
          <a:latin typeface="Montserrat Light" pitchFamily="2" charset="77"/>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b="0" i="0" kern="1200">
          <a:solidFill>
            <a:srgbClr val="082940"/>
          </a:solidFill>
          <a:latin typeface="Montserrat Light" pitchFamily="2" charset="77"/>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b="0" i="0" kern="1200">
          <a:solidFill>
            <a:srgbClr val="082940"/>
          </a:solidFill>
          <a:latin typeface="Montserrat Light"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51B6A8-172E-20DE-2F8E-F1A3085F6F8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CBAA3FE-CF48-4B2B-E20B-7BB9AB8252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319098-5439-3863-317E-0BACEF3624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US"/>
          </a:p>
        </p:txBody>
      </p:sp>
      <p:sp>
        <p:nvSpPr>
          <p:cNvPr id="5" name="Footer Placeholder 4">
            <a:extLst>
              <a:ext uri="{FF2B5EF4-FFF2-40B4-BE49-F238E27FC236}">
                <a16:creationId xmlns:a16="http://schemas.microsoft.com/office/drawing/2014/main" id="{C31E09D1-64A5-4261-6FE3-6F41393359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5D59C993-E7FF-7293-2EB7-9459B97FC70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05BFD8A-6F54-46DD-9533-BBF21DBACAB2}" type="slidenum">
              <a:rPr lang="en-US" smtClean="0"/>
              <a:t>‹#›</a:t>
            </a:fld>
            <a:endParaRPr lang="en-US"/>
          </a:p>
        </p:txBody>
      </p:sp>
    </p:spTree>
    <p:extLst>
      <p:ext uri="{BB962C8B-B14F-4D97-AF65-F5344CB8AC3E}">
        <p14:creationId xmlns:p14="http://schemas.microsoft.com/office/powerpoint/2010/main" val="3667240128"/>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218280C9-CCEB-BA44-8DF8-2C25C75D7D3E}"/>
              </a:ext>
            </a:extLst>
          </p:cNvPr>
          <p:cNvSpPr>
            <a:spLocks noGrp="1"/>
          </p:cNvSpPr>
          <p:nvPr>
            <p:ph type="title"/>
          </p:nvPr>
        </p:nvSpPr>
        <p:spPr>
          <a:xfrm>
            <a:off x="434566" y="1091891"/>
            <a:ext cx="11235351" cy="286997"/>
          </a:xfrm>
          <a:prstGeom prst="rect">
            <a:avLst/>
          </a:prstGeom>
        </p:spPr>
        <p:txBody>
          <a:bodyPr vert="horz" lIns="91440" tIns="45720" rIns="91440" bIns="45720" rtlCol="0" anchor="ctr">
            <a:noAutofit/>
          </a:bodyPr>
          <a:lstStyle/>
          <a:p>
            <a:r>
              <a:rPr lang="en-US"/>
              <a:t>Title Goes Here</a:t>
            </a:r>
          </a:p>
        </p:txBody>
      </p:sp>
      <p:sp>
        <p:nvSpPr>
          <p:cNvPr id="9" name="Text Placeholder 2">
            <a:extLst>
              <a:ext uri="{FF2B5EF4-FFF2-40B4-BE49-F238E27FC236}">
                <a16:creationId xmlns:a16="http://schemas.microsoft.com/office/drawing/2014/main" id="{A14F76F9-26CA-9044-AC14-2867D1AB4B46}"/>
              </a:ext>
            </a:extLst>
          </p:cNvPr>
          <p:cNvSpPr>
            <a:spLocks noGrp="1"/>
          </p:cNvSpPr>
          <p:nvPr>
            <p:ph type="body" idx="1"/>
          </p:nvPr>
        </p:nvSpPr>
        <p:spPr>
          <a:xfrm>
            <a:off x="434566" y="1715272"/>
            <a:ext cx="11235351" cy="4188332"/>
          </a:xfrm>
          <a:prstGeom prst="rect">
            <a:avLst/>
          </a:prstGeom>
        </p:spPr>
        <p:txBody>
          <a:bodyPr vert="horz" lIns="91440" tIns="45720" rIns="91440" bIns="45720" rtlCol="0">
            <a:noAutofit/>
          </a:bodyPr>
          <a:lstStyle/>
          <a:p>
            <a:pPr lvl="0"/>
            <a:r>
              <a:rPr lang="en-US"/>
              <a:t>Title</a:t>
            </a:r>
          </a:p>
          <a:p>
            <a:pPr lvl="1"/>
            <a:r>
              <a:rPr lang="en-US"/>
              <a:t>Bullet 1</a:t>
            </a:r>
          </a:p>
          <a:p>
            <a:pPr lvl="2"/>
            <a:r>
              <a:rPr lang="en-US"/>
              <a:t>Bullet 2</a:t>
            </a:r>
          </a:p>
        </p:txBody>
      </p:sp>
    </p:spTree>
    <p:extLst>
      <p:ext uri="{BB962C8B-B14F-4D97-AF65-F5344CB8AC3E}">
        <p14:creationId xmlns:p14="http://schemas.microsoft.com/office/powerpoint/2010/main" val="249493654"/>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 id="2147483726" r:id="rId17"/>
    <p:sldLayoutId id="2147483727" r:id="rId18"/>
    <p:sldLayoutId id="2147483728" r:id="rId19"/>
    <p:sldLayoutId id="2147483729" r:id="rId20"/>
    <p:sldLayoutId id="2147483730" r:id="rId21"/>
    <p:sldLayoutId id="2147483731" r:id="rId22"/>
    <p:sldLayoutId id="2147483732" r:id="rId23"/>
    <p:sldLayoutId id="2147483733" r:id="rId24"/>
  </p:sldLayoutIdLst>
  <p:hf sldNum="0" hdr="0" ftr="0" dt="0"/>
  <p:txStyles>
    <p:titleStyle>
      <a:lvl1pPr algn="l" defTabSz="685800" rtl="0" eaLnBrk="1" latinLnBrk="0" hangingPunct="1">
        <a:lnSpc>
          <a:spcPct val="90000"/>
        </a:lnSpc>
        <a:spcBef>
          <a:spcPct val="0"/>
        </a:spcBef>
        <a:buNone/>
        <a:defRPr sz="2400" b="1" i="0" kern="1200">
          <a:solidFill>
            <a:schemeClr val="tx1"/>
          </a:solidFill>
          <a:latin typeface="Montserrat" pitchFamily="2" charset="77"/>
          <a:ea typeface="+mj-ea"/>
          <a:cs typeface="+mj-cs"/>
        </a:defRPr>
      </a:lvl1pPr>
    </p:titleStyle>
    <p:bodyStyle>
      <a:lvl1pPr marL="257175" indent="-257175" algn="l" defTabSz="685800" rtl="0" eaLnBrk="1" latinLnBrk="0" hangingPunct="1">
        <a:lnSpc>
          <a:spcPct val="90000"/>
        </a:lnSpc>
        <a:spcBef>
          <a:spcPts val="750"/>
        </a:spcBef>
        <a:buFont typeface="Arial" panose="020B0604020202020204" pitchFamily="34" charset="0"/>
        <a:buChar char="•"/>
        <a:defRPr sz="1600" b="0" i="0" kern="1200">
          <a:solidFill>
            <a:schemeClr val="tx2"/>
          </a:solidFill>
          <a:latin typeface="Montserrat Light" pitchFamily="2" charset="77"/>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b="0" i="0" kern="1200">
          <a:solidFill>
            <a:schemeClr val="tx2"/>
          </a:solidFill>
          <a:latin typeface="Montserrat Light" pitchFamily="2" charset="77"/>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b="0" i="0" kern="1200">
          <a:solidFill>
            <a:schemeClr val="tx2"/>
          </a:solidFill>
          <a:latin typeface="Montserrat Light" pitchFamily="2" charset="77"/>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b="0" i="0" kern="1200">
          <a:solidFill>
            <a:srgbClr val="082940"/>
          </a:solidFill>
          <a:latin typeface="Montserrat Light" pitchFamily="2" charset="77"/>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b="0" i="0" kern="1200">
          <a:solidFill>
            <a:srgbClr val="082940"/>
          </a:solidFill>
          <a:latin typeface="Montserrat Light"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6" Type="http://schemas.openxmlformats.org/officeDocument/2006/relationships/image" Target="../media/image55.svg"/><Relationship Id="rId21" Type="http://schemas.openxmlformats.org/officeDocument/2006/relationships/image" Target="../media/image50.png"/><Relationship Id="rId42" Type="http://schemas.openxmlformats.org/officeDocument/2006/relationships/image" Target="../media/image71.svg"/><Relationship Id="rId47" Type="http://schemas.openxmlformats.org/officeDocument/2006/relationships/image" Target="../media/image76.png"/><Relationship Id="rId63" Type="http://schemas.openxmlformats.org/officeDocument/2006/relationships/image" Target="../media/image92.png"/><Relationship Id="rId68" Type="http://schemas.openxmlformats.org/officeDocument/2006/relationships/image" Target="../media/image97.svg"/><Relationship Id="rId16" Type="http://schemas.openxmlformats.org/officeDocument/2006/relationships/image" Target="../media/image45.svg"/><Relationship Id="rId11" Type="http://schemas.openxmlformats.org/officeDocument/2006/relationships/image" Target="../media/image40.png"/><Relationship Id="rId24" Type="http://schemas.openxmlformats.org/officeDocument/2006/relationships/image" Target="../media/image53.svg"/><Relationship Id="rId32" Type="http://schemas.openxmlformats.org/officeDocument/2006/relationships/image" Target="../media/image61.svg"/><Relationship Id="rId37" Type="http://schemas.openxmlformats.org/officeDocument/2006/relationships/image" Target="../media/image66.png"/><Relationship Id="rId40" Type="http://schemas.openxmlformats.org/officeDocument/2006/relationships/image" Target="../media/image69.svg"/><Relationship Id="rId45" Type="http://schemas.openxmlformats.org/officeDocument/2006/relationships/image" Target="../media/image74.png"/><Relationship Id="rId53" Type="http://schemas.openxmlformats.org/officeDocument/2006/relationships/image" Target="../media/image82.png"/><Relationship Id="rId58" Type="http://schemas.openxmlformats.org/officeDocument/2006/relationships/image" Target="../media/image87.svg"/><Relationship Id="rId66" Type="http://schemas.openxmlformats.org/officeDocument/2006/relationships/image" Target="../media/image95.svg"/><Relationship Id="rId74" Type="http://schemas.openxmlformats.org/officeDocument/2006/relationships/image" Target="../media/image103.svg"/><Relationship Id="rId79" Type="http://schemas.openxmlformats.org/officeDocument/2006/relationships/image" Target="../media/image108.png"/><Relationship Id="rId5" Type="http://schemas.openxmlformats.org/officeDocument/2006/relationships/image" Target="../media/image34.png"/><Relationship Id="rId61" Type="http://schemas.openxmlformats.org/officeDocument/2006/relationships/image" Target="../media/image90.png"/><Relationship Id="rId19" Type="http://schemas.openxmlformats.org/officeDocument/2006/relationships/image" Target="../media/image48.png"/><Relationship Id="rId14" Type="http://schemas.openxmlformats.org/officeDocument/2006/relationships/image" Target="../media/image43.svg"/><Relationship Id="rId22" Type="http://schemas.openxmlformats.org/officeDocument/2006/relationships/image" Target="../media/image51.svg"/><Relationship Id="rId27" Type="http://schemas.openxmlformats.org/officeDocument/2006/relationships/image" Target="../media/image56.png"/><Relationship Id="rId30" Type="http://schemas.openxmlformats.org/officeDocument/2006/relationships/image" Target="../media/image59.svg"/><Relationship Id="rId35" Type="http://schemas.openxmlformats.org/officeDocument/2006/relationships/image" Target="../media/image64.png"/><Relationship Id="rId43" Type="http://schemas.openxmlformats.org/officeDocument/2006/relationships/image" Target="../media/image72.png"/><Relationship Id="rId48" Type="http://schemas.openxmlformats.org/officeDocument/2006/relationships/image" Target="../media/image77.svg"/><Relationship Id="rId56" Type="http://schemas.openxmlformats.org/officeDocument/2006/relationships/image" Target="../media/image85.svg"/><Relationship Id="rId64" Type="http://schemas.openxmlformats.org/officeDocument/2006/relationships/image" Target="../media/image93.svg"/><Relationship Id="rId69" Type="http://schemas.openxmlformats.org/officeDocument/2006/relationships/image" Target="../media/image98.png"/><Relationship Id="rId77" Type="http://schemas.openxmlformats.org/officeDocument/2006/relationships/image" Target="../media/image106.png"/><Relationship Id="rId8" Type="http://schemas.openxmlformats.org/officeDocument/2006/relationships/image" Target="../media/image37.svg"/><Relationship Id="rId51" Type="http://schemas.openxmlformats.org/officeDocument/2006/relationships/image" Target="../media/image80.png"/><Relationship Id="rId72" Type="http://schemas.openxmlformats.org/officeDocument/2006/relationships/image" Target="../media/image101.svg"/><Relationship Id="rId80" Type="http://schemas.openxmlformats.org/officeDocument/2006/relationships/image" Target="../media/image109.svg"/><Relationship Id="rId3" Type="http://schemas.openxmlformats.org/officeDocument/2006/relationships/image" Target="../media/image32.png"/><Relationship Id="rId12" Type="http://schemas.openxmlformats.org/officeDocument/2006/relationships/image" Target="../media/image41.svg"/><Relationship Id="rId17" Type="http://schemas.openxmlformats.org/officeDocument/2006/relationships/image" Target="../media/image46.png"/><Relationship Id="rId25" Type="http://schemas.openxmlformats.org/officeDocument/2006/relationships/image" Target="../media/image54.png"/><Relationship Id="rId33" Type="http://schemas.openxmlformats.org/officeDocument/2006/relationships/image" Target="../media/image62.png"/><Relationship Id="rId38" Type="http://schemas.openxmlformats.org/officeDocument/2006/relationships/image" Target="../media/image67.svg"/><Relationship Id="rId46" Type="http://schemas.openxmlformats.org/officeDocument/2006/relationships/image" Target="../media/image75.svg"/><Relationship Id="rId59" Type="http://schemas.openxmlformats.org/officeDocument/2006/relationships/image" Target="../media/image88.png"/><Relationship Id="rId67" Type="http://schemas.openxmlformats.org/officeDocument/2006/relationships/image" Target="../media/image96.png"/><Relationship Id="rId20" Type="http://schemas.openxmlformats.org/officeDocument/2006/relationships/image" Target="../media/image49.svg"/><Relationship Id="rId41" Type="http://schemas.openxmlformats.org/officeDocument/2006/relationships/image" Target="../media/image70.png"/><Relationship Id="rId54" Type="http://schemas.openxmlformats.org/officeDocument/2006/relationships/image" Target="../media/image83.svg"/><Relationship Id="rId62" Type="http://schemas.openxmlformats.org/officeDocument/2006/relationships/image" Target="../media/image91.svg"/><Relationship Id="rId70" Type="http://schemas.openxmlformats.org/officeDocument/2006/relationships/image" Target="../media/image99.svg"/><Relationship Id="rId75" Type="http://schemas.openxmlformats.org/officeDocument/2006/relationships/image" Target="../media/image104.png"/><Relationship Id="rId1" Type="http://schemas.openxmlformats.org/officeDocument/2006/relationships/slideLayout" Target="../slideLayouts/slideLayout1.xml"/><Relationship Id="rId6" Type="http://schemas.openxmlformats.org/officeDocument/2006/relationships/image" Target="../media/image35.svg"/><Relationship Id="rId15" Type="http://schemas.openxmlformats.org/officeDocument/2006/relationships/image" Target="../media/image44.png"/><Relationship Id="rId23" Type="http://schemas.openxmlformats.org/officeDocument/2006/relationships/image" Target="../media/image52.png"/><Relationship Id="rId28" Type="http://schemas.openxmlformats.org/officeDocument/2006/relationships/image" Target="../media/image57.svg"/><Relationship Id="rId36" Type="http://schemas.openxmlformats.org/officeDocument/2006/relationships/image" Target="../media/image65.svg"/><Relationship Id="rId49" Type="http://schemas.openxmlformats.org/officeDocument/2006/relationships/image" Target="../media/image78.png"/><Relationship Id="rId57" Type="http://schemas.openxmlformats.org/officeDocument/2006/relationships/image" Target="../media/image86.png"/><Relationship Id="rId10" Type="http://schemas.openxmlformats.org/officeDocument/2006/relationships/image" Target="../media/image39.svg"/><Relationship Id="rId31" Type="http://schemas.openxmlformats.org/officeDocument/2006/relationships/image" Target="../media/image60.png"/><Relationship Id="rId44" Type="http://schemas.openxmlformats.org/officeDocument/2006/relationships/image" Target="../media/image73.svg"/><Relationship Id="rId52" Type="http://schemas.openxmlformats.org/officeDocument/2006/relationships/image" Target="../media/image81.svg"/><Relationship Id="rId60" Type="http://schemas.openxmlformats.org/officeDocument/2006/relationships/image" Target="../media/image89.svg"/><Relationship Id="rId65" Type="http://schemas.openxmlformats.org/officeDocument/2006/relationships/image" Target="../media/image94.png"/><Relationship Id="rId73" Type="http://schemas.openxmlformats.org/officeDocument/2006/relationships/image" Target="../media/image102.png"/><Relationship Id="rId78" Type="http://schemas.openxmlformats.org/officeDocument/2006/relationships/image" Target="../media/image107.svg"/><Relationship Id="rId4" Type="http://schemas.openxmlformats.org/officeDocument/2006/relationships/image" Target="../media/image33.svg"/><Relationship Id="rId9" Type="http://schemas.openxmlformats.org/officeDocument/2006/relationships/image" Target="../media/image38.png"/><Relationship Id="rId13" Type="http://schemas.openxmlformats.org/officeDocument/2006/relationships/image" Target="../media/image42.png"/><Relationship Id="rId18" Type="http://schemas.openxmlformats.org/officeDocument/2006/relationships/image" Target="../media/image47.svg"/><Relationship Id="rId39" Type="http://schemas.openxmlformats.org/officeDocument/2006/relationships/image" Target="../media/image68.png"/><Relationship Id="rId34" Type="http://schemas.openxmlformats.org/officeDocument/2006/relationships/image" Target="../media/image63.svg"/><Relationship Id="rId50" Type="http://schemas.openxmlformats.org/officeDocument/2006/relationships/image" Target="../media/image79.svg"/><Relationship Id="rId55" Type="http://schemas.openxmlformats.org/officeDocument/2006/relationships/image" Target="../media/image84.png"/><Relationship Id="rId76" Type="http://schemas.openxmlformats.org/officeDocument/2006/relationships/image" Target="../media/image105.svg"/><Relationship Id="rId7" Type="http://schemas.openxmlformats.org/officeDocument/2006/relationships/image" Target="../media/image36.png"/><Relationship Id="rId71" Type="http://schemas.openxmlformats.org/officeDocument/2006/relationships/image" Target="../media/image100.png"/><Relationship Id="rId2" Type="http://schemas.openxmlformats.org/officeDocument/2006/relationships/notesSlide" Target="../notesSlides/notesSlide1.xml"/><Relationship Id="rId29" Type="http://schemas.openxmlformats.org/officeDocument/2006/relationships/image" Target="../media/image58.png"/></Relationships>
</file>

<file path=ppt/slides/_rels/slide10.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6.xml"/></Relationships>
</file>

<file path=ppt/slides/_rels/slide2.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5541-496D-9D0D-D511-D9E140D2D13E}"/>
              </a:ext>
            </a:extLst>
          </p:cNvPr>
          <p:cNvSpPr>
            <a:spLocks noGrp="1"/>
          </p:cNvSpPr>
          <p:nvPr>
            <p:ph type="ctrTitle"/>
          </p:nvPr>
        </p:nvSpPr>
        <p:spPr/>
        <p:txBody>
          <a:bodyPr/>
          <a:lstStyle/>
          <a:p>
            <a:r>
              <a:rPr lang="en-US"/>
              <a:t>Division 10 Stallings Projects</a:t>
            </a:r>
          </a:p>
        </p:txBody>
      </p:sp>
      <p:sp>
        <p:nvSpPr>
          <p:cNvPr id="3" name="Subtitle 2">
            <a:extLst>
              <a:ext uri="{FF2B5EF4-FFF2-40B4-BE49-F238E27FC236}">
                <a16:creationId xmlns:a16="http://schemas.microsoft.com/office/drawing/2014/main" id="{2E8C6993-1CB7-8C67-1375-9CE4F86329C5}"/>
              </a:ext>
            </a:extLst>
          </p:cNvPr>
          <p:cNvSpPr>
            <a:spLocks noGrp="1"/>
          </p:cNvSpPr>
          <p:nvPr>
            <p:ph type="subTitle" idx="1"/>
          </p:nvPr>
        </p:nvSpPr>
        <p:spPr/>
        <p:txBody>
          <a:bodyPr/>
          <a:lstStyle/>
          <a:p>
            <a:r>
              <a:rPr lang="en-US"/>
              <a:t>Lee Ainsworth, P.E.</a:t>
            </a:r>
          </a:p>
        </p:txBody>
      </p:sp>
      <p:sp>
        <p:nvSpPr>
          <p:cNvPr id="4" name="Text Placeholder 3">
            <a:extLst>
              <a:ext uri="{FF2B5EF4-FFF2-40B4-BE49-F238E27FC236}">
                <a16:creationId xmlns:a16="http://schemas.microsoft.com/office/drawing/2014/main" id="{6AD7ADF5-62F5-2E4F-0AD8-7C588146AD26}"/>
              </a:ext>
            </a:extLst>
          </p:cNvPr>
          <p:cNvSpPr>
            <a:spLocks noGrp="1"/>
          </p:cNvSpPr>
          <p:nvPr>
            <p:ph type="body" sz="quarter" idx="10"/>
          </p:nvPr>
        </p:nvSpPr>
        <p:spPr/>
        <p:txBody>
          <a:bodyPr/>
          <a:lstStyle/>
          <a:p>
            <a:r>
              <a:rPr lang="en-US"/>
              <a:t>August 11, 2025</a:t>
            </a:r>
          </a:p>
        </p:txBody>
      </p:sp>
      <p:pic>
        <p:nvPicPr>
          <p:cNvPr id="8" name="Graphic 7">
            <a:extLst>
              <a:ext uri="{FF2B5EF4-FFF2-40B4-BE49-F238E27FC236}">
                <a16:creationId xmlns:a16="http://schemas.microsoft.com/office/drawing/2014/main" id="{FB860605-B64B-A22D-CCC0-8210D3CECAD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441298" y="532628"/>
            <a:ext cx="324504" cy="463577"/>
          </a:xfrm>
          <a:prstGeom prst="rect">
            <a:avLst/>
          </a:prstGeom>
        </p:spPr>
      </p:pic>
      <p:pic>
        <p:nvPicPr>
          <p:cNvPr id="10" name="Graphic 9">
            <a:extLst>
              <a:ext uri="{FF2B5EF4-FFF2-40B4-BE49-F238E27FC236}">
                <a16:creationId xmlns:a16="http://schemas.microsoft.com/office/drawing/2014/main" id="{B562050F-BE15-AD93-4048-588B23C4034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09725" y="7235485"/>
            <a:ext cx="463578" cy="463577"/>
          </a:xfrm>
          <a:prstGeom prst="rect">
            <a:avLst/>
          </a:prstGeom>
        </p:spPr>
      </p:pic>
      <p:pic>
        <p:nvPicPr>
          <p:cNvPr id="12" name="Graphic 11">
            <a:extLst>
              <a:ext uri="{FF2B5EF4-FFF2-40B4-BE49-F238E27FC236}">
                <a16:creationId xmlns:a16="http://schemas.microsoft.com/office/drawing/2014/main" id="{9970DA97-A7CF-ADCA-6B5B-054CB47DC27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664156" y="521039"/>
            <a:ext cx="440399" cy="486756"/>
          </a:xfrm>
          <a:prstGeom prst="rect">
            <a:avLst/>
          </a:prstGeom>
        </p:spPr>
      </p:pic>
      <p:pic>
        <p:nvPicPr>
          <p:cNvPr id="14" name="Graphic 13">
            <a:extLst>
              <a:ext uri="{FF2B5EF4-FFF2-40B4-BE49-F238E27FC236}">
                <a16:creationId xmlns:a16="http://schemas.microsoft.com/office/drawing/2014/main" id="{7C67E17E-8764-098E-C6DF-BE59E90E154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855918" y="544218"/>
            <a:ext cx="463578" cy="440399"/>
          </a:xfrm>
          <a:prstGeom prst="rect">
            <a:avLst/>
          </a:prstGeom>
        </p:spPr>
      </p:pic>
      <p:pic>
        <p:nvPicPr>
          <p:cNvPr id="16" name="Graphic 15">
            <a:extLst>
              <a:ext uri="{FF2B5EF4-FFF2-40B4-BE49-F238E27FC236}">
                <a16:creationId xmlns:a16="http://schemas.microsoft.com/office/drawing/2014/main" id="{7C141CE1-3584-4FE5-B834-54649C188C8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54424" y="555807"/>
            <a:ext cx="417220" cy="417220"/>
          </a:xfrm>
          <a:prstGeom prst="rect">
            <a:avLst/>
          </a:prstGeom>
        </p:spPr>
      </p:pic>
      <p:pic>
        <p:nvPicPr>
          <p:cNvPr id="18" name="Graphic 17">
            <a:extLst>
              <a:ext uri="{FF2B5EF4-FFF2-40B4-BE49-F238E27FC236}">
                <a16:creationId xmlns:a16="http://schemas.microsoft.com/office/drawing/2014/main" id="{0B3E1620-CFC6-1B81-A559-57DBC6B356E2}"/>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487656" y="1345512"/>
            <a:ext cx="417220" cy="417220"/>
          </a:xfrm>
          <a:prstGeom prst="rect">
            <a:avLst/>
          </a:prstGeom>
        </p:spPr>
      </p:pic>
      <p:pic>
        <p:nvPicPr>
          <p:cNvPr id="20" name="Graphic 19">
            <a:extLst>
              <a:ext uri="{FF2B5EF4-FFF2-40B4-BE49-F238E27FC236}">
                <a16:creationId xmlns:a16="http://schemas.microsoft.com/office/drawing/2014/main" id="{83A4EB71-E6C9-70FF-C84B-C5754EDF09CB}"/>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622724" y="7254190"/>
            <a:ext cx="370862" cy="455851"/>
          </a:xfrm>
          <a:prstGeom prst="rect">
            <a:avLst/>
          </a:prstGeom>
        </p:spPr>
      </p:pic>
      <p:pic>
        <p:nvPicPr>
          <p:cNvPr id="22" name="Graphic 21">
            <a:extLst>
              <a:ext uri="{FF2B5EF4-FFF2-40B4-BE49-F238E27FC236}">
                <a16:creationId xmlns:a16="http://schemas.microsoft.com/office/drawing/2014/main" id="{C75C61E3-2490-533F-C835-A968993C8CB8}"/>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2698925" y="1391869"/>
            <a:ext cx="509936" cy="324504"/>
          </a:xfrm>
          <a:prstGeom prst="rect">
            <a:avLst/>
          </a:prstGeom>
        </p:spPr>
      </p:pic>
      <p:pic>
        <p:nvPicPr>
          <p:cNvPr id="24" name="Graphic 23">
            <a:extLst>
              <a:ext uri="{FF2B5EF4-FFF2-40B4-BE49-F238E27FC236}">
                <a16:creationId xmlns:a16="http://schemas.microsoft.com/office/drawing/2014/main" id="{B08B61D1-D54A-80EC-F41D-97B3161E7E33}"/>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879097" y="1372554"/>
            <a:ext cx="509936" cy="363136"/>
          </a:xfrm>
          <a:prstGeom prst="rect">
            <a:avLst/>
          </a:prstGeom>
        </p:spPr>
      </p:pic>
      <p:pic>
        <p:nvPicPr>
          <p:cNvPr id="26" name="Graphic 25">
            <a:extLst>
              <a:ext uri="{FF2B5EF4-FFF2-40B4-BE49-F238E27FC236}">
                <a16:creationId xmlns:a16="http://schemas.microsoft.com/office/drawing/2014/main" id="{C0208A74-2ACB-5361-C97C-96BEC1FE2398}"/>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042834" y="1322333"/>
            <a:ext cx="394041" cy="463577"/>
          </a:xfrm>
          <a:prstGeom prst="rect">
            <a:avLst/>
          </a:prstGeom>
        </p:spPr>
      </p:pic>
      <p:pic>
        <p:nvPicPr>
          <p:cNvPr id="28" name="Graphic 27">
            <a:extLst>
              <a:ext uri="{FF2B5EF4-FFF2-40B4-BE49-F238E27FC236}">
                <a16:creationId xmlns:a16="http://schemas.microsoft.com/office/drawing/2014/main" id="{1F94C1AD-5F83-CCF5-AE52-1527329215DC}"/>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3534014" y="2212479"/>
            <a:ext cx="509936" cy="363136"/>
          </a:xfrm>
          <a:prstGeom prst="rect">
            <a:avLst/>
          </a:prstGeom>
        </p:spPr>
      </p:pic>
      <p:pic>
        <p:nvPicPr>
          <p:cNvPr id="30" name="Graphic 29">
            <a:extLst>
              <a:ext uri="{FF2B5EF4-FFF2-40B4-BE49-F238E27FC236}">
                <a16:creationId xmlns:a16="http://schemas.microsoft.com/office/drawing/2014/main" id="{6D0DF359-898F-08AB-D2BC-7F6420C0AF43}"/>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1804776" y="7292821"/>
            <a:ext cx="509936" cy="417220"/>
          </a:xfrm>
          <a:prstGeom prst="rect">
            <a:avLst/>
          </a:prstGeom>
        </p:spPr>
      </p:pic>
      <p:pic>
        <p:nvPicPr>
          <p:cNvPr id="32" name="Graphic 31">
            <a:extLst>
              <a:ext uri="{FF2B5EF4-FFF2-40B4-BE49-F238E27FC236}">
                <a16:creationId xmlns:a16="http://schemas.microsoft.com/office/drawing/2014/main" id="{F56CED76-99D7-C255-8CDC-974CC58033F5}"/>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2652567" y="2162258"/>
            <a:ext cx="417220" cy="463577"/>
          </a:xfrm>
          <a:prstGeom prst="rect">
            <a:avLst/>
          </a:prstGeom>
        </p:spPr>
      </p:pic>
      <p:pic>
        <p:nvPicPr>
          <p:cNvPr id="34" name="Graphic 33">
            <a:extLst>
              <a:ext uri="{FF2B5EF4-FFF2-40B4-BE49-F238E27FC236}">
                <a16:creationId xmlns:a16="http://schemas.microsoft.com/office/drawing/2014/main" id="{385213EC-65E8-ACCE-C166-0C012E121095}"/>
              </a:ext>
            </a:extLst>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1809560" y="2185437"/>
            <a:ext cx="370862" cy="417220"/>
          </a:xfrm>
          <a:prstGeom prst="rect">
            <a:avLst/>
          </a:prstGeom>
        </p:spPr>
      </p:pic>
      <p:pic>
        <p:nvPicPr>
          <p:cNvPr id="36" name="Graphic 35">
            <a:extLst>
              <a:ext uri="{FF2B5EF4-FFF2-40B4-BE49-F238E27FC236}">
                <a16:creationId xmlns:a16="http://schemas.microsoft.com/office/drawing/2014/main" id="{79DA56B5-AFB7-964D-C608-1AE0F3654AC2}"/>
              </a:ext>
            </a:extLst>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1008066" y="2162258"/>
            <a:ext cx="324504" cy="463577"/>
          </a:xfrm>
          <a:prstGeom prst="rect">
            <a:avLst/>
          </a:prstGeom>
        </p:spPr>
      </p:pic>
      <p:pic>
        <p:nvPicPr>
          <p:cNvPr id="38" name="Graphic 37">
            <a:extLst>
              <a:ext uri="{FF2B5EF4-FFF2-40B4-BE49-F238E27FC236}">
                <a16:creationId xmlns:a16="http://schemas.microsoft.com/office/drawing/2014/main" id="{0294756E-4E2D-0766-5D08-1F6ED903F037}"/>
              </a:ext>
            </a:extLst>
          </p:cNvPr>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3441298" y="2896411"/>
            <a:ext cx="324504" cy="463577"/>
          </a:xfrm>
          <a:prstGeom prst="rect">
            <a:avLst/>
          </a:prstGeom>
        </p:spPr>
      </p:pic>
      <p:pic>
        <p:nvPicPr>
          <p:cNvPr id="40" name="Graphic 39">
            <a:extLst>
              <a:ext uri="{FF2B5EF4-FFF2-40B4-BE49-F238E27FC236}">
                <a16:creationId xmlns:a16="http://schemas.microsoft.com/office/drawing/2014/main" id="{2E1DB328-AD60-009F-49DC-746DD840F9BB}"/>
              </a:ext>
            </a:extLst>
          </p:cNvPr>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1092398" y="6458187"/>
            <a:ext cx="509936" cy="509935"/>
          </a:xfrm>
          <a:prstGeom prst="rect">
            <a:avLst/>
          </a:prstGeom>
        </p:spPr>
      </p:pic>
      <p:pic>
        <p:nvPicPr>
          <p:cNvPr id="42" name="Graphic 41">
            <a:extLst>
              <a:ext uri="{FF2B5EF4-FFF2-40B4-BE49-F238E27FC236}">
                <a16:creationId xmlns:a16="http://schemas.microsoft.com/office/drawing/2014/main" id="{B38E0C94-5BB4-2939-3BC0-863B991C8BE5}"/>
              </a:ext>
            </a:extLst>
          </p:cNvPr>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2637114" y="2919590"/>
            <a:ext cx="386315" cy="417220"/>
          </a:xfrm>
          <a:prstGeom prst="rect">
            <a:avLst/>
          </a:prstGeom>
        </p:spPr>
      </p:pic>
      <p:pic>
        <p:nvPicPr>
          <p:cNvPr id="44" name="Graphic 43">
            <a:extLst>
              <a:ext uri="{FF2B5EF4-FFF2-40B4-BE49-F238E27FC236}">
                <a16:creationId xmlns:a16="http://schemas.microsoft.com/office/drawing/2014/main" id="{FF3DFEE3-3AB2-B9D0-243B-485D61B996CC}"/>
              </a:ext>
            </a:extLst>
          </p:cNvPr>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1817286" y="2919590"/>
            <a:ext cx="386315" cy="417220"/>
          </a:xfrm>
          <a:prstGeom prst="rect">
            <a:avLst/>
          </a:prstGeom>
        </p:spPr>
      </p:pic>
      <p:pic>
        <p:nvPicPr>
          <p:cNvPr id="46" name="Graphic 45">
            <a:extLst>
              <a:ext uri="{FF2B5EF4-FFF2-40B4-BE49-F238E27FC236}">
                <a16:creationId xmlns:a16="http://schemas.microsoft.com/office/drawing/2014/main" id="{52259F28-84CC-10E4-29DC-1ADD5B9AFF54}"/>
              </a:ext>
            </a:extLst>
          </p:cNvPr>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1054424" y="2919590"/>
            <a:ext cx="417220" cy="417220"/>
          </a:xfrm>
          <a:prstGeom prst="rect">
            <a:avLst/>
          </a:prstGeom>
        </p:spPr>
      </p:pic>
      <p:pic>
        <p:nvPicPr>
          <p:cNvPr id="48" name="Graphic 47">
            <a:extLst>
              <a:ext uri="{FF2B5EF4-FFF2-40B4-BE49-F238E27FC236}">
                <a16:creationId xmlns:a16="http://schemas.microsoft.com/office/drawing/2014/main" id="{A302F5EE-436C-F14A-E5D7-EB3674C45930}"/>
              </a:ext>
            </a:extLst>
          </p:cNvPr>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a:off x="-3539615" y="3571688"/>
            <a:ext cx="509936" cy="370862"/>
          </a:xfrm>
          <a:prstGeom prst="rect">
            <a:avLst/>
          </a:prstGeom>
        </p:spPr>
      </p:pic>
      <p:pic>
        <p:nvPicPr>
          <p:cNvPr id="50" name="Graphic 49">
            <a:extLst>
              <a:ext uri="{FF2B5EF4-FFF2-40B4-BE49-F238E27FC236}">
                <a16:creationId xmlns:a16="http://schemas.microsoft.com/office/drawing/2014/main" id="{C0BF9131-6E7B-7F04-413D-F2B18371D262}"/>
              </a:ext>
            </a:extLst>
          </p:cNvPr>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a:off x="-2664156" y="3525330"/>
            <a:ext cx="440399" cy="463577"/>
          </a:xfrm>
          <a:prstGeom prst="rect">
            <a:avLst/>
          </a:prstGeom>
        </p:spPr>
      </p:pic>
      <p:pic>
        <p:nvPicPr>
          <p:cNvPr id="52" name="Graphic 51">
            <a:extLst>
              <a:ext uri="{FF2B5EF4-FFF2-40B4-BE49-F238E27FC236}">
                <a16:creationId xmlns:a16="http://schemas.microsoft.com/office/drawing/2014/main" id="{2481EF79-C445-4F52-D3D9-A387F14A6EA1}"/>
              </a:ext>
            </a:extLst>
          </p:cNvPr>
          <p:cNvPicPr>
            <a:picLocks noChangeAspect="1"/>
          </p:cNvPicPr>
          <p:nvPr/>
        </p:nvPicPr>
        <p:blipFill>
          <a:blip r:embed="rId47">
            <a:extLst>
              <a:ext uri="{96DAC541-7B7A-43D3-8B79-37D633B846F1}">
                <asvg:svgBlip xmlns:asvg="http://schemas.microsoft.com/office/drawing/2016/SVG/main" r:embed="rId48"/>
              </a:ext>
            </a:extLst>
          </a:blip>
          <a:stretch>
            <a:fillRect/>
          </a:stretch>
        </p:blipFill>
        <p:spPr>
          <a:xfrm>
            <a:off x="-1855918" y="3502151"/>
            <a:ext cx="463578" cy="509935"/>
          </a:xfrm>
          <a:prstGeom prst="rect">
            <a:avLst/>
          </a:prstGeom>
        </p:spPr>
      </p:pic>
      <p:pic>
        <p:nvPicPr>
          <p:cNvPr id="54" name="Graphic 53">
            <a:extLst>
              <a:ext uri="{FF2B5EF4-FFF2-40B4-BE49-F238E27FC236}">
                <a16:creationId xmlns:a16="http://schemas.microsoft.com/office/drawing/2014/main" id="{CC55E7B2-146B-4B92-FCCD-7F336DE6F10A}"/>
              </a:ext>
            </a:extLst>
          </p:cNvPr>
          <p:cNvPicPr>
            <a:picLocks noChangeAspect="1"/>
          </p:cNvPicPr>
          <p:nvPr/>
        </p:nvPicPr>
        <p:blipFill>
          <a:blip r:embed="rId49">
            <a:extLst>
              <a:ext uri="{96DAC541-7B7A-43D3-8B79-37D633B846F1}">
                <asvg:svgBlip xmlns:asvg="http://schemas.microsoft.com/office/drawing/2016/SVG/main" r:embed="rId50"/>
              </a:ext>
            </a:extLst>
          </a:blip>
          <a:stretch>
            <a:fillRect/>
          </a:stretch>
        </p:blipFill>
        <p:spPr>
          <a:xfrm>
            <a:off x="-1054424" y="3571688"/>
            <a:ext cx="417220" cy="370862"/>
          </a:xfrm>
          <a:prstGeom prst="rect">
            <a:avLst/>
          </a:prstGeom>
        </p:spPr>
      </p:pic>
      <p:pic>
        <p:nvPicPr>
          <p:cNvPr id="56" name="Graphic 55">
            <a:extLst>
              <a:ext uri="{FF2B5EF4-FFF2-40B4-BE49-F238E27FC236}">
                <a16:creationId xmlns:a16="http://schemas.microsoft.com/office/drawing/2014/main" id="{F09323FF-8534-B9EA-906C-9247BBBAF069}"/>
              </a:ext>
            </a:extLst>
          </p:cNvPr>
          <p:cNvPicPr>
            <a:picLocks noChangeAspect="1"/>
          </p:cNvPicPr>
          <p:nvPr/>
        </p:nvPicPr>
        <p:blipFill>
          <a:blip r:embed="rId51">
            <a:extLst>
              <a:ext uri="{96DAC541-7B7A-43D3-8B79-37D633B846F1}">
                <asvg:svgBlip xmlns:asvg="http://schemas.microsoft.com/office/drawing/2016/SVG/main" r:embed="rId52"/>
              </a:ext>
            </a:extLst>
          </a:blip>
          <a:stretch>
            <a:fillRect/>
          </a:stretch>
        </p:blipFill>
        <p:spPr>
          <a:xfrm>
            <a:off x="-3464477" y="4284130"/>
            <a:ext cx="370862" cy="440399"/>
          </a:xfrm>
          <a:prstGeom prst="rect">
            <a:avLst/>
          </a:prstGeom>
        </p:spPr>
      </p:pic>
      <p:pic>
        <p:nvPicPr>
          <p:cNvPr id="58" name="Graphic 57">
            <a:extLst>
              <a:ext uri="{FF2B5EF4-FFF2-40B4-BE49-F238E27FC236}">
                <a16:creationId xmlns:a16="http://schemas.microsoft.com/office/drawing/2014/main" id="{073C62C2-6425-06FA-CD65-9B7989967098}"/>
              </a:ext>
            </a:extLst>
          </p:cNvPr>
          <p:cNvPicPr>
            <a:picLocks noChangeAspect="1"/>
          </p:cNvPicPr>
          <p:nvPr/>
        </p:nvPicPr>
        <p:blipFill>
          <a:blip r:embed="rId53">
            <a:extLst>
              <a:ext uri="{96DAC541-7B7A-43D3-8B79-37D633B846F1}">
                <asvg:svgBlip xmlns:asvg="http://schemas.microsoft.com/office/drawing/2016/SVG/main" r:embed="rId54"/>
              </a:ext>
            </a:extLst>
          </a:blip>
          <a:stretch>
            <a:fillRect/>
          </a:stretch>
        </p:blipFill>
        <p:spPr>
          <a:xfrm>
            <a:off x="-2594620" y="4253224"/>
            <a:ext cx="301326" cy="502209"/>
          </a:xfrm>
          <a:prstGeom prst="rect">
            <a:avLst/>
          </a:prstGeom>
        </p:spPr>
      </p:pic>
      <p:pic>
        <p:nvPicPr>
          <p:cNvPr id="60" name="Graphic 59">
            <a:extLst>
              <a:ext uri="{FF2B5EF4-FFF2-40B4-BE49-F238E27FC236}">
                <a16:creationId xmlns:a16="http://schemas.microsoft.com/office/drawing/2014/main" id="{CF91E3F9-8B17-CE6B-E444-D1DA9F30A1D2}"/>
              </a:ext>
            </a:extLst>
          </p:cNvPr>
          <p:cNvPicPr>
            <a:picLocks noChangeAspect="1"/>
          </p:cNvPicPr>
          <p:nvPr/>
        </p:nvPicPr>
        <p:blipFill>
          <a:blip r:embed="rId55">
            <a:extLst>
              <a:ext uri="{96DAC541-7B7A-43D3-8B79-37D633B846F1}">
                <asvg:svgBlip xmlns:asvg="http://schemas.microsoft.com/office/drawing/2016/SVG/main" r:embed="rId56"/>
              </a:ext>
            </a:extLst>
          </a:blip>
          <a:stretch>
            <a:fillRect/>
          </a:stretch>
        </p:blipFill>
        <p:spPr>
          <a:xfrm>
            <a:off x="-1902275" y="4268677"/>
            <a:ext cx="556293" cy="471304"/>
          </a:xfrm>
          <a:prstGeom prst="rect">
            <a:avLst/>
          </a:prstGeom>
        </p:spPr>
      </p:pic>
      <p:pic>
        <p:nvPicPr>
          <p:cNvPr id="62" name="Graphic 61">
            <a:extLst>
              <a:ext uri="{FF2B5EF4-FFF2-40B4-BE49-F238E27FC236}">
                <a16:creationId xmlns:a16="http://schemas.microsoft.com/office/drawing/2014/main" id="{BB9F2FFB-3178-A7A5-04B1-54396FE223CE}"/>
              </a:ext>
            </a:extLst>
          </p:cNvPr>
          <p:cNvPicPr>
            <a:picLocks noChangeAspect="1"/>
          </p:cNvPicPr>
          <p:nvPr/>
        </p:nvPicPr>
        <p:blipFill>
          <a:blip r:embed="rId57">
            <a:extLst>
              <a:ext uri="{96DAC541-7B7A-43D3-8B79-37D633B846F1}">
                <asvg:svgBlip xmlns:asvg="http://schemas.microsoft.com/office/drawing/2016/SVG/main" r:embed="rId58"/>
              </a:ext>
            </a:extLst>
          </a:blip>
          <a:stretch>
            <a:fillRect/>
          </a:stretch>
        </p:blipFill>
        <p:spPr>
          <a:xfrm>
            <a:off x="-1067808" y="4278422"/>
            <a:ext cx="463578" cy="417220"/>
          </a:xfrm>
          <a:prstGeom prst="rect">
            <a:avLst/>
          </a:prstGeom>
        </p:spPr>
      </p:pic>
      <p:pic>
        <p:nvPicPr>
          <p:cNvPr id="64" name="Graphic 63">
            <a:extLst>
              <a:ext uri="{FF2B5EF4-FFF2-40B4-BE49-F238E27FC236}">
                <a16:creationId xmlns:a16="http://schemas.microsoft.com/office/drawing/2014/main" id="{E7A2338D-D05D-1A83-6FA5-37FC0C4CC261}"/>
              </a:ext>
            </a:extLst>
          </p:cNvPr>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3464477" y="4957941"/>
            <a:ext cx="370862" cy="556293"/>
          </a:xfrm>
          <a:prstGeom prst="rect">
            <a:avLst/>
          </a:prstGeom>
        </p:spPr>
      </p:pic>
      <p:pic>
        <p:nvPicPr>
          <p:cNvPr id="66" name="Graphic 65">
            <a:extLst>
              <a:ext uri="{FF2B5EF4-FFF2-40B4-BE49-F238E27FC236}">
                <a16:creationId xmlns:a16="http://schemas.microsoft.com/office/drawing/2014/main" id="{107306E2-D599-A088-55A6-0CED3F6D99F0}"/>
              </a:ext>
            </a:extLst>
          </p:cNvPr>
          <p:cNvPicPr>
            <a:picLocks noChangeAspect="1"/>
          </p:cNvPicPr>
          <p:nvPr/>
        </p:nvPicPr>
        <p:blipFill>
          <a:blip r:embed="rId61">
            <a:extLst>
              <a:ext uri="{96DAC541-7B7A-43D3-8B79-37D633B846F1}">
                <asvg:svgBlip xmlns:asvg="http://schemas.microsoft.com/office/drawing/2016/SVG/main" r:embed="rId62"/>
              </a:ext>
            </a:extLst>
          </a:blip>
          <a:stretch>
            <a:fillRect/>
          </a:stretch>
        </p:blipFill>
        <p:spPr>
          <a:xfrm>
            <a:off x="-2594620" y="4981120"/>
            <a:ext cx="301326" cy="509935"/>
          </a:xfrm>
          <a:prstGeom prst="rect">
            <a:avLst/>
          </a:prstGeom>
        </p:spPr>
      </p:pic>
      <p:pic>
        <p:nvPicPr>
          <p:cNvPr id="68" name="Graphic 67">
            <a:extLst>
              <a:ext uri="{FF2B5EF4-FFF2-40B4-BE49-F238E27FC236}">
                <a16:creationId xmlns:a16="http://schemas.microsoft.com/office/drawing/2014/main" id="{24406CBC-AFAE-3A2E-924D-6E3F13DB9128}"/>
              </a:ext>
            </a:extLst>
          </p:cNvPr>
          <p:cNvPicPr>
            <a:picLocks noChangeAspect="1"/>
          </p:cNvPicPr>
          <p:nvPr/>
        </p:nvPicPr>
        <p:blipFill>
          <a:blip r:embed="rId63">
            <a:extLst>
              <a:ext uri="{96DAC541-7B7A-43D3-8B79-37D633B846F1}">
                <asvg:svgBlip xmlns:asvg="http://schemas.microsoft.com/office/drawing/2016/SVG/main" r:embed="rId64"/>
              </a:ext>
            </a:extLst>
          </a:blip>
          <a:stretch>
            <a:fillRect/>
          </a:stretch>
        </p:blipFill>
        <p:spPr>
          <a:xfrm>
            <a:off x="-1902275" y="5050657"/>
            <a:ext cx="556293" cy="370862"/>
          </a:xfrm>
          <a:prstGeom prst="rect">
            <a:avLst/>
          </a:prstGeom>
        </p:spPr>
      </p:pic>
      <p:pic>
        <p:nvPicPr>
          <p:cNvPr id="70" name="Graphic 69">
            <a:extLst>
              <a:ext uri="{FF2B5EF4-FFF2-40B4-BE49-F238E27FC236}">
                <a16:creationId xmlns:a16="http://schemas.microsoft.com/office/drawing/2014/main" id="{5A2486BD-6EE2-6E91-849A-77D2B4702CA5}"/>
              </a:ext>
            </a:extLst>
          </p:cNvPr>
          <p:cNvPicPr>
            <a:picLocks noChangeAspect="1"/>
          </p:cNvPicPr>
          <p:nvPr/>
        </p:nvPicPr>
        <p:blipFill>
          <a:blip r:embed="rId65">
            <a:extLst>
              <a:ext uri="{96DAC541-7B7A-43D3-8B79-37D633B846F1}">
                <asvg:svgBlip xmlns:asvg="http://schemas.microsoft.com/office/drawing/2016/SVG/main" r:embed="rId66"/>
              </a:ext>
            </a:extLst>
          </a:blip>
          <a:stretch>
            <a:fillRect/>
          </a:stretch>
        </p:blipFill>
        <p:spPr>
          <a:xfrm>
            <a:off x="-1067808" y="4987002"/>
            <a:ext cx="463578" cy="463577"/>
          </a:xfrm>
          <a:prstGeom prst="rect">
            <a:avLst/>
          </a:prstGeom>
        </p:spPr>
      </p:pic>
      <p:pic>
        <p:nvPicPr>
          <p:cNvPr id="72" name="Graphic 71">
            <a:extLst>
              <a:ext uri="{FF2B5EF4-FFF2-40B4-BE49-F238E27FC236}">
                <a16:creationId xmlns:a16="http://schemas.microsoft.com/office/drawing/2014/main" id="{0B2BF4F8-A9C7-A36D-933D-347E8ED116A0}"/>
              </a:ext>
            </a:extLst>
          </p:cNvPr>
          <p:cNvPicPr>
            <a:picLocks noChangeAspect="1"/>
          </p:cNvPicPr>
          <p:nvPr/>
        </p:nvPicPr>
        <p:blipFill>
          <a:blip r:embed="rId67">
            <a:extLst>
              <a:ext uri="{96DAC541-7B7A-43D3-8B79-37D633B846F1}">
                <asvg:svgBlip xmlns:asvg="http://schemas.microsoft.com/office/drawing/2016/SVG/main" r:embed="rId68"/>
              </a:ext>
            </a:extLst>
          </a:blip>
          <a:stretch>
            <a:fillRect/>
          </a:stretch>
        </p:blipFill>
        <p:spPr>
          <a:xfrm>
            <a:off x="-3510835" y="5792073"/>
            <a:ext cx="463578" cy="463577"/>
          </a:xfrm>
          <a:prstGeom prst="rect">
            <a:avLst/>
          </a:prstGeom>
        </p:spPr>
      </p:pic>
      <p:pic>
        <p:nvPicPr>
          <p:cNvPr id="74" name="Graphic 73">
            <a:extLst>
              <a:ext uri="{FF2B5EF4-FFF2-40B4-BE49-F238E27FC236}">
                <a16:creationId xmlns:a16="http://schemas.microsoft.com/office/drawing/2014/main" id="{2CC23BB8-E9EE-EC7F-14F2-0173622FD090}"/>
              </a:ext>
            </a:extLst>
          </p:cNvPr>
          <p:cNvPicPr>
            <a:picLocks noChangeAspect="1"/>
          </p:cNvPicPr>
          <p:nvPr/>
        </p:nvPicPr>
        <p:blipFill>
          <a:blip r:embed="rId69">
            <a:extLst>
              <a:ext uri="{96DAC541-7B7A-43D3-8B79-37D633B846F1}">
                <asvg:svgBlip xmlns:asvg="http://schemas.microsoft.com/office/drawing/2016/SVG/main" r:embed="rId70"/>
              </a:ext>
            </a:extLst>
          </a:blip>
          <a:stretch>
            <a:fillRect/>
          </a:stretch>
        </p:blipFill>
        <p:spPr>
          <a:xfrm>
            <a:off x="-2675746" y="5792073"/>
            <a:ext cx="463578" cy="463577"/>
          </a:xfrm>
          <a:prstGeom prst="rect">
            <a:avLst/>
          </a:prstGeom>
        </p:spPr>
      </p:pic>
      <p:pic>
        <p:nvPicPr>
          <p:cNvPr id="76" name="Graphic 75">
            <a:extLst>
              <a:ext uri="{FF2B5EF4-FFF2-40B4-BE49-F238E27FC236}">
                <a16:creationId xmlns:a16="http://schemas.microsoft.com/office/drawing/2014/main" id="{88C4838C-5EF1-B98A-93F8-B6C926E5950C}"/>
              </a:ext>
            </a:extLst>
          </p:cNvPr>
          <p:cNvPicPr>
            <a:picLocks noChangeAspect="1"/>
          </p:cNvPicPr>
          <p:nvPr/>
        </p:nvPicPr>
        <p:blipFill>
          <a:blip r:embed="rId71">
            <a:extLst>
              <a:ext uri="{96DAC541-7B7A-43D3-8B79-37D633B846F1}">
                <asvg:svgBlip xmlns:asvg="http://schemas.microsoft.com/office/drawing/2016/SVG/main" r:embed="rId72"/>
              </a:ext>
            </a:extLst>
          </a:blip>
          <a:stretch>
            <a:fillRect/>
          </a:stretch>
        </p:blipFill>
        <p:spPr>
          <a:xfrm>
            <a:off x="-1855918" y="5838431"/>
            <a:ext cx="463578" cy="370862"/>
          </a:xfrm>
          <a:prstGeom prst="rect">
            <a:avLst/>
          </a:prstGeom>
        </p:spPr>
      </p:pic>
      <p:pic>
        <p:nvPicPr>
          <p:cNvPr id="78" name="Graphic 77">
            <a:extLst>
              <a:ext uri="{FF2B5EF4-FFF2-40B4-BE49-F238E27FC236}">
                <a16:creationId xmlns:a16="http://schemas.microsoft.com/office/drawing/2014/main" id="{108C0EDF-6573-19E5-85BF-B70194584FBA}"/>
              </a:ext>
            </a:extLst>
          </p:cNvPr>
          <p:cNvPicPr>
            <a:picLocks noChangeAspect="1"/>
          </p:cNvPicPr>
          <p:nvPr/>
        </p:nvPicPr>
        <p:blipFill>
          <a:blip r:embed="rId73">
            <a:extLst>
              <a:ext uri="{96DAC541-7B7A-43D3-8B79-37D633B846F1}">
                <asvg:svgBlip xmlns:asvg="http://schemas.microsoft.com/office/drawing/2016/SVG/main" r:embed="rId74"/>
              </a:ext>
            </a:extLst>
          </a:blip>
          <a:stretch>
            <a:fillRect/>
          </a:stretch>
        </p:blipFill>
        <p:spPr>
          <a:xfrm>
            <a:off x="-1054424" y="5815252"/>
            <a:ext cx="417220" cy="417220"/>
          </a:xfrm>
          <a:prstGeom prst="rect">
            <a:avLst/>
          </a:prstGeom>
        </p:spPr>
      </p:pic>
      <p:pic>
        <p:nvPicPr>
          <p:cNvPr id="93" name="Graphic 92">
            <a:extLst>
              <a:ext uri="{FF2B5EF4-FFF2-40B4-BE49-F238E27FC236}">
                <a16:creationId xmlns:a16="http://schemas.microsoft.com/office/drawing/2014/main" id="{09456C6C-6B4F-96F7-AE5E-0F0EC9DCF8D9}"/>
              </a:ext>
            </a:extLst>
          </p:cNvPr>
          <p:cNvPicPr>
            <a:picLocks noChangeAspect="1"/>
          </p:cNvPicPr>
          <p:nvPr userDrawn="1"/>
        </p:nvPicPr>
        <p:blipFill>
          <a:blip r:embed="rId75">
            <a:extLst>
              <a:ext uri="{96DAC541-7B7A-43D3-8B79-37D633B846F1}">
                <asvg:svgBlip xmlns:asvg="http://schemas.microsoft.com/office/drawing/2016/SVG/main" r:embed="rId76"/>
              </a:ext>
            </a:extLst>
          </a:blip>
          <a:stretch>
            <a:fillRect/>
          </a:stretch>
        </p:blipFill>
        <p:spPr>
          <a:xfrm>
            <a:off x="-3609017" y="6462242"/>
            <a:ext cx="659942" cy="659942"/>
          </a:xfrm>
          <a:prstGeom prst="rect">
            <a:avLst/>
          </a:prstGeom>
        </p:spPr>
      </p:pic>
      <p:pic>
        <p:nvPicPr>
          <p:cNvPr id="95" name="Graphic 94">
            <a:extLst>
              <a:ext uri="{FF2B5EF4-FFF2-40B4-BE49-F238E27FC236}">
                <a16:creationId xmlns:a16="http://schemas.microsoft.com/office/drawing/2014/main" id="{F166F759-2453-B757-BFC4-E906922E876B}"/>
              </a:ext>
            </a:extLst>
          </p:cNvPr>
          <p:cNvPicPr>
            <a:picLocks noChangeAspect="1"/>
          </p:cNvPicPr>
          <p:nvPr userDrawn="1"/>
        </p:nvPicPr>
        <p:blipFill>
          <a:blip r:embed="rId77">
            <a:extLst>
              <a:ext uri="{96DAC541-7B7A-43D3-8B79-37D633B846F1}">
                <asvg:svgBlip xmlns:asvg="http://schemas.microsoft.com/office/drawing/2016/SVG/main" r:embed="rId78"/>
              </a:ext>
            </a:extLst>
          </a:blip>
          <a:stretch>
            <a:fillRect/>
          </a:stretch>
        </p:blipFill>
        <p:spPr>
          <a:xfrm>
            <a:off x="-1999821" y="6338721"/>
            <a:ext cx="783463" cy="783463"/>
          </a:xfrm>
          <a:prstGeom prst="rect">
            <a:avLst/>
          </a:prstGeom>
        </p:spPr>
      </p:pic>
      <p:pic>
        <p:nvPicPr>
          <p:cNvPr id="97" name="Graphic 96">
            <a:extLst>
              <a:ext uri="{FF2B5EF4-FFF2-40B4-BE49-F238E27FC236}">
                <a16:creationId xmlns:a16="http://schemas.microsoft.com/office/drawing/2014/main" id="{B750B40C-2C54-818D-8E49-0215CAE06945}"/>
              </a:ext>
            </a:extLst>
          </p:cNvPr>
          <p:cNvPicPr>
            <a:picLocks noChangeAspect="1"/>
          </p:cNvPicPr>
          <p:nvPr userDrawn="1"/>
        </p:nvPicPr>
        <p:blipFill>
          <a:blip r:embed="rId79">
            <a:extLst>
              <a:ext uri="{96DAC541-7B7A-43D3-8B79-37D633B846F1}">
                <asvg:svgBlip xmlns:asvg="http://schemas.microsoft.com/office/drawing/2016/SVG/main" r:embed="rId80"/>
              </a:ext>
            </a:extLst>
          </a:blip>
          <a:stretch>
            <a:fillRect/>
          </a:stretch>
        </p:blipFill>
        <p:spPr>
          <a:xfrm>
            <a:off x="-2773928" y="6462242"/>
            <a:ext cx="659942" cy="659942"/>
          </a:xfrm>
          <a:prstGeom prst="rect">
            <a:avLst/>
          </a:prstGeom>
        </p:spPr>
      </p:pic>
      <p:sp>
        <p:nvSpPr>
          <p:cNvPr id="98" name="TextBox 97">
            <a:extLst>
              <a:ext uri="{FF2B5EF4-FFF2-40B4-BE49-F238E27FC236}">
                <a16:creationId xmlns:a16="http://schemas.microsoft.com/office/drawing/2014/main" id="{42E929C8-1776-39F4-F0B9-6E536D9CA9E3}"/>
              </a:ext>
            </a:extLst>
          </p:cNvPr>
          <p:cNvSpPr txBox="1"/>
          <p:nvPr/>
        </p:nvSpPr>
        <p:spPr>
          <a:xfrm>
            <a:off x="-3447145" y="-518201"/>
            <a:ext cx="3001696" cy="921278"/>
          </a:xfrm>
          <a:prstGeom prst="rect">
            <a:avLst/>
          </a:prstGeom>
          <a:noFill/>
        </p:spPr>
        <p:txBody>
          <a:bodyPr wrap="square" rtlCol="0">
            <a:spAutoFit/>
          </a:bodyPr>
          <a:lstStyle/>
          <a:p>
            <a:pPr>
              <a:lnSpc>
                <a:spcPct val="105000"/>
              </a:lnSpc>
            </a:pPr>
            <a:r>
              <a:rPr lang="en-US" sz="1300"/>
              <a:t>Copy/paste any of the icons below into your presentation. Please change color to white if using them on a dark background.</a:t>
            </a:r>
          </a:p>
        </p:txBody>
      </p:sp>
    </p:spTree>
    <p:extLst>
      <p:ext uri="{BB962C8B-B14F-4D97-AF65-F5344CB8AC3E}">
        <p14:creationId xmlns:p14="http://schemas.microsoft.com/office/powerpoint/2010/main" val="29879528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9495E-D223-D7C3-F30A-0455D114A0EA}"/>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FC1BD60-1131-671E-EFC1-D5557B800F6D}"/>
              </a:ext>
            </a:extLst>
          </p:cNvPr>
          <p:cNvSpPr>
            <a:spLocks noGrp="1"/>
          </p:cNvSpPr>
          <p:nvPr>
            <p:ph idx="1"/>
          </p:nvPr>
        </p:nvSpPr>
        <p:spPr>
          <a:xfrm>
            <a:off x="434566" y="1574726"/>
            <a:ext cx="6012532" cy="4933336"/>
          </a:xfrm>
          <a:solidFill>
            <a:schemeClr val="bg1"/>
          </a:solidFill>
        </p:spPr>
        <p:txBody>
          <a:bodyPr>
            <a:normAutofit/>
          </a:bodyPr>
          <a:lstStyle/>
          <a:p>
            <a:pPr>
              <a:spcBef>
                <a:spcPts val="375"/>
              </a:spcBef>
            </a:pPr>
            <a:endParaRPr lang="en-US" b="1"/>
          </a:p>
          <a:p>
            <a:pPr>
              <a:spcBef>
                <a:spcPts val="375"/>
              </a:spcBef>
            </a:pPr>
            <a:r>
              <a:rPr lang="en-US" b="1"/>
              <a:t>Funded Project Scope</a:t>
            </a:r>
            <a:r>
              <a:rPr lang="en-US"/>
              <a:t>: </a:t>
            </a:r>
          </a:p>
          <a:p>
            <a:pPr marL="800100" lvl="1" indent="-285750"/>
            <a:r>
              <a:rPr lang="en-US"/>
              <a:t>Construct intersection improvements including left turn lanes and modification of traffic signal.</a:t>
            </a:r>
          </a:p>
          <a:p>
            <a:pPr>
              <a:spcBef>
                <a:spcPts val="375"/>
              </a:spcBef>
            </a:pPr>
            <a:endParaRPr lang="en-US" b="1"/>
          </a:p>
          <a:p>
            <a:pPr>
              <a:spcBef>
                <a:spcPts val="375"/>
              </a:spcBef>
            </a:pPr>
            <a:r>
              <a:rPr lang="en-US" b="1"/>
              <a:t>Important Dates:</a:t>
            </a:r>
            <a:endParaRPr lang="en-US"/>
          </a:p>
          <a:p>
            <a:pPr marL="800100" lvl="1" indent="-285750"/>
            <a:r>
              <a:rPr lang="en-US"/>
              <a:t>Contract was awarded in April 2024</a:t>
            </a:r>
          </a:p>
          <a:p>
            <a:pPr marL="800100" lvl="1" indent="-285750"/>
            <a:r>
              <a:rPr lang="en-US"/>
              <a:t>Current anticipated completion in November 2026</a:t>
            </a:r>
          </a:p>
          <a:p>
            <a:pPr lvl="1" indent="0">
              <a:buNone/>
            </a:pPr>
            <a:endParaRPr lang="en-US"/>
          </a:p>
          <a:p>
            <a:pPr>
              <a:spcBef>
                <a:spcPts val="375"/>
              </a:spcBef>
            </a:pPr>
            <a:r>
              <a:rPr lang="en-US" b="1"/>
              <a:t>Current Status</a:t>
            </a:r>
            <a:r>
              <a:rPr lang="en-US"/>
              <a:t>: </a:t>
            </a:r>
          </a:p>
          <a:p>
            <a:pPr marL="800100" lvl="1" indent="-285750"/>
            <a:r>
              <a:rPr lang="en-US">
                <a:solidFill>
                  <a:srgbClr val="000000"/>
                </a:solidFill>
                <a:latin typeface="Montserrat Light" panose="00000400000000000000" pitchFamily="2" charset="0"/>
              </a:rPr>
              <a:t>Under Construction(Est. $10.9M)</a:t>
            </a:r>
            <a:endParaRPr lang="en-US"/>
          </a:p>
          <a:p>
            <a:pPr marL="800100" lvl="1" indent="-285750"/>
            <a:endParaRPr lang="en-US"/>
          </a:p>
        </p:txBody>
      </p:sp>
      <p:sp>
        <p:nvSpPr>
          <p:cNvPr id="3" name="Title 2">
            <a:extLst>
              <a:ext uri="{FF2B5EF4-FFF2-40B4-BE49-F238E27FC236}">
                <a16:creationId xmlns:a16="http://schemas.microsoft.com/office/drawing/2014/main" id="{1D025F5C-52E9-F693-F840-DE2C7BD78876}"/>
              </a:ext>
            </a:extLst>
          </p:cNvPr>
          <p:cNvSpPr>
            <a:spLocks noGrp="1"/>
          </p:cNvSpPr>
          <p:nvPr>
            <p:ph type="title"/>
          </p:nvPr>
        </p:nvSpPr>
        <p:spPr>
          <a:xfrm>
            <a:off x="434566" y="1091891"/>
            <a:ext cx="6012533" cy="286997"/>
          </a:xfrm>
        </p:spPr>
        <p:txBody>
          <a:bodyPr anchor="ctr">
            <a:noAutofit/>
          </a:bodyPr>
          <a:lstStyle/>
          <a:p>
            <a:r>
              <a:rPr lang="en-US">
                <a:solidFill>
                  <a:srgbClr val="0070C0"/>
                </a:solidFill>
              </a:rPr>
              <a:t>U-5112 Potter Rd Intersection Improvements</a:t>
            </a:r>
          </a:p>
        </p:txBody>
      </p:sp>
      <p:sp>
        <p:nvSpPr>
          <p:cNvPr id="47" name="Text Placeholder 5">
            <a:extLst>
              <a:ext uri="{FF2B5EF4-FFF2-40B4-BE49-F238E27FC236}">
                <a16:creationId xmlns:a16="http://schemas.microsoft.com/office/drawing/2014/main" id="{FBA8DFDF-965C-5051-1517-CE483C7305A6}"/>
              </a:ext>
            </a:extLst>
          </p:cNvPr>
          <p:cNvSpPr>
            <a:spLocks noGrp="1"/>
          </p:cNvSpPr>
          <p:nvPr>
            <p:ph type="body" sz="quarter" idx="11"/>
          </p:nvPr>
        </p:nvSpPr>
        <p:spPr>
          <a:xfrm>
            <a:off x="2902689" y="216782"/>
            <a:ext cx="8785728" cy="661988"/>
          </a:xfrm>
        </p:spPr>
        <p:txBody>
          <a:bodyPr/>
          <a:lstStyle/>
          <a:p>
            <a:endParaRPr lang="en-US"/>
          </a:p>
        </p:txBody>
      </p:sp>
      <p:sp>
        <p:nvSpPr>
          <p:cNvPr id="8" name="TextBox 8">
            <a:extLst>
              <a:ext uri="{FF2B5EF4-FFF2-40B4-BE49-F238E27FC236}">
                <a16:creationId xmlns:a16="http://schemas.microsoft.com/office/drawing/2014/main" id="{3F160BAE-2CFB-BBDA-1E73-241B3D1C37E4}"/>
              </a:ext>
            </a:extLst>
          </p:cNvPr>
          <p:cNvSpPr txBox="1"/>
          <p:nvPr/>
        </p:nvSpPr>
        <p:spPr>
          <a:xfrm>
            <a:off x="-2557342" y="-42508"/>
            <a:ext cx="2447684" cy="92127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5000"/>
              </a:lnSpc>
              <a:spcAft>
                <a:spcPts val="600"/>
              </a:spcAft>
            </a:pPr>
            <a:r>
              <a:rPr lang="en-US" sz="1300"/>
              <a:t>Other slide variations are available. Select Insert above and choose “new slide” to see all the options.</a:t>
            </a:r>
          </a:p>
        </p:txBody>
      </p:sp>
      <p:pic>
        <p:nvPicPr>
          <p:cNvPr id="4" name="Picture 3">
            <a:extLst>
              <a:ext uri="{FF2B5EF4-FFF2-40B4-BE49-F238E27FC236}">
                <a16:creationId xmlns:a16="http://schemas.microsoft.com/office/drawing/2014/main" id="{20DE5083-BD24-C5F9-DCC8-8EB0F6809D4C}"/>
              </a:ext>
            </a:extLst>
          </p:cNvPr>
          <p:cNvPicPr>
            <a:picLocks noChangeAspect="1"/>
          </p:cNvPicPr>
          <p:nvPr/>
        </p:nvPicPr>
        <p:blipFill>
          <a:blip r:embed="rId3"/>
          <a:srcRect l="30900" t="24335"/>
          <a:stretch>
            <a:fillRect/>
          </a:stretch>
        </p:blipFill>
        <p:spPr>
          <a:xfrm>
            <a:off x="7244862" y="0"/>
            <a:ext cx="4947138" cy="6858000"/>
          </a:xfrm>
          <a:prstGeom prst="rect">
            <a:avLst/>
          </a:prstGeom>
        </p:spPr>
      </p:pic>
    </p:spTree>
    <p:extLst>
      <p:ext uri="{BB962C8B-B14F-4D97-AF65-F5344CB8AC3E}">
        <p14:creationId xmlns:p14="http://schemas.microsoft.com/office/powerpoint/2010/main" val="36534138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5A9658-A7C7-BE69-2551-28D0A56B82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535293-A8AB-5891-001D-7E07B1119181}"/>
              </a:ext>
            </a:extLst>
          </p:cNvPr>
          <p:cNvSpPr>
            <a:spLocks noGrp="1"/>
          </p:cNvSpPr>
          <p:nvPr>
            <p:ph type="ctrTitle"/>
          </p:nvPr>
        </p:nvSpPr>
        <p:spPr>
          <a:xfrm>
            <a:off x="1209675" y="1848342"/>
            <a:ext cx="9725026" cy="1655762"/>
          </a:xfrm>
        </p:spPr>
        <p:txBody>
          <a:bodyPr/>
          <a:lstStyle/>
          <a:p>
            <a:r>
              <a:rPr lang="en-US"/>
              <a:t>U-5808 - Chestnut Lane Extension</a:t>
            </a:r>
          </a:p>
        </p:txBody>
      </p:sp>
    </p:spTree>
    <p:extLst>
      <p:ext uri="{BB962C8B-B14F-4D97-AF65-F5344CB8AC3E}">
        <p14:creationId xmlns:p14="http://schemas.microsoft.com/office/powerpoint/2010/main" val="12534468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9FEA8B-65FE-BFCB-5F3F-B9E25DD8B07B}"/>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C505D79-B52B-5627-F4B4-1BCB16686D26}"/>
              </a:ext>
            </a:extLst>
          </p:cNvPr>
          <p:cNvSpPr>
            <a:spLocks noGrp="1"/>
          </p:cNvSpPr>
          <p:nvPr>
            <p:ph idx="1"/>
          </p:nvPr>
        </p:nvSpPr>
        <p:spPr>
          <a:xfrm>
            <a:off x="434566" y="1574726"/>
            <a:ext cx="6012532" cy="4933336"/>
          </a:xfrm>
          <a:solidFill>
            <a:schemeClr val="bg1"/>
          </a:solidFill>
        </p:spPr>
        <p:txBody>
          <a:bodyPr>
            <a:normAutofit/>
          </a:bodyPr>
          <a:lstStyle/>
          <a:p>
            <a:pPr>
              <a:spcBef>
                <a:spcPts val="375"/>
              </a:spcBef>
            </a:pPr>
            <a:r>
              <a:rPr lang="en-US" b="1"/>
              <a:t>Funded Project Scope</a:t>
            </a:r>
            <a:r>
              <a:rPr lang="en-US"/>
              <a:t>: </a:t>
            </a:r>
          </a:p>
          <a:p>
            <a:pPr marL="800100" lvl="1" indent="-285750"/>
            <a:r>
              <a:rPr lang="en-US"/>
              <a:t>Construct new four-lane roadway from Matthews Indian Trail Road to Gribble Road</a:t>
            </a:r>
          </a:p>
          <a:p>
            <a:pPr>
              <a:spcBef>
                <a:spcPts val="375"/>
              </a:spcBef>
            </a:pPr>
            <a:endParaRPr lang="en-US" b="1"/>
          </a:p>
          <a:p>
            <a:pPr>
              <a:spcBef>
                <a:spcPts val="375"/>
              </a:spcBef>
            </a:pPr>
            <a:r>
              <a:rPr lang="en-US" b="1"/>
              <a:t>Important Dates:</a:t>
            </a:r>
            <a:endParaRPr lang="en-US"/>
          </a:p>
          <a:p>
            <a:pPr marL="800100" lvl="1" indent="-285750"/>
            <a:r>
              <a:rPr lang="en-US"/>
              <a:t>Contract was awarded in January 2024</a:t>
            </a:r>
          </a:p>
          <a:p>
            <a:pPr marL="800100" lvl="1" indent="-285750"/>
            <a:r>
              <a:rPr lang="en-US"/>
              <a:t>Current anticipated completion in February 2027</a:t>
            </a:r>
          </a:p>
          <a:p>
            <a:pPr lvl="1" indent="0">
              <a:buNone/>
            </a:pPr>
            <a:endParaRPr lang="en-US"/>
          </a:p>
          <a:p>
            <a:pPr>
              <a:spcBef>
                <a:spcPts val="375"/>
              </a:spcBef>
            </a:pPr>
            <a:r>
              <a:rPr lang="en-US" b="1"/>
              <a:t>Current Status</a:t>
            </a:r>
            <a:r>
              <a:rPr lang="en-US"/>
              <a:t>: </a:t>
            </a:r>
          </a:p>
          <a:p>
            <a:pPr marL="800100" lvl="1" indent="-285750"/>
            <a:r>
              <a:rPr lang="en-US">
                <a:solidFill>
                  <a:srgbClr val="000000"/>
                </a:solidFill>
                <a:latin typeface="Montserrat Light" panose="00000400000000000000" pitchFamily="2" charset="0"/>
              </a:rPr>
              <a:t>Under Construction(Est. $20.5M)</a:t>
            </a:r>
            <a:endParaRPr lang="en-US"/>
          </a:p>
          <a:p>
            <a:pPr marL="800100" lvl="1" indent="-285750"/>
            <a:endParaRPr lang="en-US"/>
          </a:p>
        </p:txBody>
      </p:sp>
      <p:sp>
        <p:nvSpPr>
          <p:cNvPr id="3" name="Title 2">
            <a:extLst>
              <a:ext uri="{FF2B5EF4-FFF2-40B4-BE49-F238E27FC236}">
                <a16:creationId xmlns:a16="http://schemas.microsoft.com/office/drawing/2014/main" id="{8A807104-282C-F1F0-1A5F-E85FD574D507}"/>
              </a:ext>
            </a:extLst>
          </p:cNvPr>
          <p:cNvSpPr>
            <a:spLocks noGrp="1"/>
          </p:cNvSpPr>
          <p:nvPr>
            <p:ph type="title"/>
          </p:nvPr>
        </p:nvSpPr>
        <p:spPr>
          <a:xfrm>
            <a:off x="434566" y="1091891"/>
            <a:ext cx="6012533" cy="286997"/>
          </a:xfrm>
        </p:spPr>
        <p:txBody>
          <a:bodyPr anchor="ctr">
            <a:noAutofit/>
          </a:bodyPr>
          <a:lstStyle/>
          <a:p>
            <a:r>
              <a:rPr lang="en-US">
                <a:solidFill>
                  <a:srgbClr val="0070C0"/>
                </a:solidFill>
              </a:rPr>
              <a:t>U-5808 Chestnut Lane Extension</a:t>
            </a:r>
          </a:p>
        </p:txBody>
      </p:sp>
      <p:sp>
        <p:nvSpPr>
          <p:cNvPr id="47" name="Text Placeholder 5">
            <a:extLst>
              <a:ext uri="{FF2B5EF4-FFF2-40B4-BE49-F238E27FC236}">
                <a16:creationId xmlns:a16="http://schemas.microsoft.com/office/drawing/2014/main" id="{215EF2C3-514E-7382-4B9A-13D8F74345A6}"/>
              </a:ext>
            </a:extLst>
          </p:cNvPr>
          <p:cNvSpPr>
            <a:spLocks noGrp="1"/>
          </p:cNvSpPr>
          <p:nvPr>
            <p:ph type="body" sz="quarter" idx="11"/>
          </p:nvPr>
        </p:nvSpPr>
        <p:spPr>
          <a:xfrm>
            <a:off x="2902689" y="216782"/>
            <a:ext cx="8785728" cy="661988"/>
          </a:xfrm>
        </p:spPr>
        <p:txBody>
          <a:bodyPr/>
          <a:lstStyle/>
          <a:p>
            <a:endParaRPr lang="en-US"/>
          </a:p>
        </p:txBody>
      </p:sp>
      <p:sp>
        <p:nvSpPr>
          <p:cNvPr id="8" name="TextBox 8">
            <a:extLst>
              <a:ext uri="{FF2B5EF4-FFF2-40B4-BE49-F238E27FC236}">
                <a16:creationId xmlns:a16="http://schemas.microsoft.com/office/drawing/2014/main" id="{449BA50E-E973-6870-D81B-283BB78285E7}"/>
              </a:ext>
            </a:extLst>
          </p:cNvPr>
          <p:cNvSpPr txBox="1"/>
          <p:nvPr/>
        </p:nvSpPr>
        <p:spPr>
          <a:xfrm>
            <a:off x="-2557342" y="-42508"/>
            <a:ext cx="2447684" cy="92127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5000"/>
              </a:lnSpc>
              <a:spcAft>
                <a:spcPts val="600"/>
              </a:spcAft>
            </a:pPr>
            <a:r>
              <a:rPr lang="en-US" sz="1300"/>
              <a:t>Other slide variations are available. Select Insert above and choose “new slide” to see all the options.</a:t>
            </a:r>
          </a:p>
        </p:txBody>
      </p:sp>
      <p:pic>
        <p:nvPicPr>
          <p:cNvPr id="6" name="Picture 5">
            <a:extLst>
              <a:ext uri="{FF2B5EF4-FFF2-40B4-BE49-F238E27FC236}">
                <a16:creationId xmlns:a16="http://schemas.microsoft.com/office/drawing/2014/main" id="{923CC09C-BA86-36BF-931B-3E6DEF67FEEA}"/>
              </a:ext>
            </a:extLst>
          </p:cNvPr>
          <p:cNvPicPr>
            <a:picLocks noChangeAspect="1"/>
          </p:cNvPicPr>
          <p:nvPr/>
        </p:nvPicPr>
        <p:blipFill>
          <a:blip r:embed="rId3"/>
          <a:srcRect l="28083" t="20106"/>
          <a:stretch>
            <a:fillRect/>
          </a:stretch>
        </p:blipFill>
        <p:spPr>
          <a:xfrm>
            <a:off x="7244862" y="-4892"/>
            <a:ext cx="4947138" cy="6862892"/>
          </a:xfrm>
          <a:prstGeom prst="rect">
            <a:avLst/>
          </a:prstGeom>
        </p:spPr>
      </p:pic>
    </p:spTree>
    <p:extLst>
      <p:ext uri="{BB962C8B-B14F-4D97-AF65-F5344CB8AC3E}">
        <p14:creationId xmlns:p14="http://schemas.microsoft.com/office/powerpoint/2010/main" val="25789614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1307AF-D523-D457-887B-0FA3895803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AED267-0BAE-5ECC-67E6-DC9B1C1952C3}"/>
              </a:ext>
            </a:extLst>
          </p:cNvPr>
          <p:cNvSpPr>
            <a:spLocks noGrp="1"/>
          </p:cNvSpPr>
          <p:nvPr>
            <p:ph type="ctrTitle"/>
          </p:nvPr>
        </p:nvSpPr>
        <p:spPr>
          <a:xfrm>
            <a:off x="1209675" y="1848342"/>
            <a:ext cx="9725026" cy="1655762"/>
          </a:xfrm>
        </p:spPr>
        <p:txBody>
          <a:bodyPr/>
          <a:lstStyle/>
          <a:p>
            <a:r>
              <a:rPr lang="en-US"/>
              <a:t>I-5507 - I-485 Express Lanes</a:t>
            </a:r>
          </a:p>
        </p:txBody>
      </p:sp>
    </p:spTree>
    <p:extLst>
      <p:ext uri="{BB962C8B-B14F-4D97-AF65-F5344CB8AC3E}">
        <p14:creationId xmlns:p14="http://schemas.microsoft.com/office/powerpoint/2010/main" val="10621869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D8924C-061C-FA78-B279-39ECB52DB983}"/>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5933207-7D2F-7124-6AA6-D8847C987378}"/>
              </a:ext>
            </a:extLst>
          </p:cNvPr>
          <p:cNvSpPr>
            <a:spLocks noGrp="1"/>
          </p:cNvSpPr>
          <p:nvPr>
            <p:ph idx="1"/>
          </p:nvPr>
        </p:nvSpPr>
        <p:spPr>
          <a:xfrm>
            <a:off x="434566" y="1574726"/>
            <a:ext cx="6012532" cy="4933336"/>
          </a:xfrm>
          <a:solidFill>
            <a:schemeClr val="bg1"/>
          </a:solidFill>
        </p:spPr>
        <p:txBody>
          <a:bodyPr>
            <a:normAutofit/>
          </a:bodyPr>
          <a:lstStyle/>
          <a:p>
            <a:pPr>
              <a:spcBef>
                <a:spcPts val="375"/>
              </a:spcBef>
            </a:pPr>
            <a:r>
              <a:rPr lang="en-US" b="1"/>
              <a:t>Funded Project Scope</a:t>
            </a:r>
            <a:r>
              <a:rPr lang="en-US"/>
              <a:t>: </a:t>
            </a:r>
          </a:p>
          <a:p>
            <a:pPr marL="800100" lvl="1" indent="-285750"/>
            <a:r>
              <a:rPr lang="en-US"/>
              <a:t>Construct one express lane in each direction from I-77 to US 74</a:t>
            </a:r>
          </a:p>
          <a:p>
            <a:pPr>
              <a:spcBef>
                <a:spcPts val="375"/>
              </a:spcBef>
            </a:pPr>
            <a:endParaRPr lang="en-US" b="1"/>
          </a:p>
          <a:p>
            <a:pPr>
              <a:spcBef>
                <a:spcPts val="375"/>
              </a:spcBef>
            </a:pPr>
            <a:r>
              <a:rPr lang="en-US" b="1"/>
              <a:t>Important Dates:</a:t>
            </a:r>
            <a:endParaRPr lang="en-US"/>
          </a:p>
          <a:p>
            <a:pPr marL="800100" lvl="1" indent="-285750"/>
            <a:r>
              <a:rPr lang="en-US"/>
              <a:t>Contract was awarded in October 2018</a:t>
            </a:r>
          </a:p>
          <a:p>
            <a:pPr marL="800100" lvl="1" indent="-285750"/>
            <a:r>
              <a:rPr lang="en-US"/>
              <a:t>Current anticipated substantial completion in December 2025</a:t>
            </a:r>
          </a:p>
          <a:p>
            <a:pPr lvl="1" indent="0">
              <a:buNone/>
            </a:pPr>
            <a:endParaRPr lang="en-US"/>
          </a:p>
          <a:p>
            <a:pPr>
              <a:spcBef>
                <a:spcPts val="375"/>
              </a:spcBef>
            </a:pPr>
            <a:r>
              <a:rPr lang="en-US" b="1"/>
              <a:t>Current Status</a:t>
            </a:r>
            <a:r>
              <a:rPr lang="en-US"/>
              <a:t>: </a:t>
            </a:r>
          </a:p>
          <a:p>
            <a:pPr marL="800100" lvl="1" indent="-285750"/>
            <a:r>
              <a:rPr lang="en-US">
                <a:solidFill>
                  <a:srgbClr val="000000"/>
                </a:solidFill>
                <a:latin typeface="Montserrat Light" panose="00000400000000000000" pitchFamily="2" charset="0"/>
              </a:rPr>
              <a:t>Under Construction(Est. $346M)</a:t>
            </a:r>
            <a:endParaRPr lang="en-US"/>
          </a:p>
          <a:p>
            <a:pPr marL="800100" lvl="1" indent="-285750"/>
            <a:endParaRPr lang="en-US"/>
          </a:p>
        </p:txBody>
      </p:sp>
      <p:sp>
        <p:nvSpPr>
          <p:cNvPr id="3" name="Title 2">
            <a:extLst>
              <a:ext uri="{FF2B5EF4-FFF2-40B4-BE49-F238E27FC236}">
                <a16:creationId xmlns:a16="http://schemas.microsoft.com/office/drawing/2014/main" id="{7E5098FF-1938-8B18-867E-1A32D66025D1}"/>
              </a:ext>
            </a:extLst>
          </p:cNvPr>
          <p:cNvSpPr>
            <a:spLocks noGrp="1"/>
          </p:cNvSpPr>
          <p:nvPr>
            <p:ph type="title"/>
          </p:nvPr>
        </p:nvSpPr>
        <p:spPr>
          <a:xfrm>
            <a:off x="434566" y="1091891"/>
            <a:ext cx="6012533" cy="286997"/>
          </a:xfrm>
        </p:spPr>
        <p:txBody>
          <a:bodyPr anchor="ctr">
            <a:noAutofit/>
          </a:bodyPr>
          <a:lstStyle/>
          <a:p>
            <a:r>
              <a:rPr lang="en-US">
                <a:solidFill>
                  <a:srgbClr val="0070C0"/>
                </a:solidFill>
              </a:rPr>
              <a:t>I-5507 I-485 Express Lanes</a:t>
            </a:r>
          </a:p>
        </p:txBody>
      </p:sp>
      <p:sp>
        <p:nvSpPr>
          <p:cNvPr id="47" name="Text Placeholder 5">
            <a:extLst>
              <a:ext uri="{FF2B5EF4-FFF2-40B4-BE49-F238E27FC236}">
                <a16:creationId xmlns:a16="http://schemas.microsoft.com/office/drawing/2014/main" id="{58D1F375-C225-A434-C807-90C5CC587C2C}"/>
              </a:ext>
            </a:extLst>
          </p:cNvPr>
          <p:cNvSpPr>
            <a:spLocks noGrp="1"/>
          </p:cNvSpPr>
          <p:nvPr>
            <p:ph type="body" sz="quarter" idx="11"/>
          </p:nvPr>
        </p:nvSpPr>
        <p:spPr>
          <a:xfrm>
            <a:off x="2902689" y="216782"/>
            <a:ext cx="8785728" cy="661988"/>
          </a:xfrm>
        </p:spPr>
        <p:txBody>
          <a:bodyPr/>
          <a:lstStyle/>
          <a:p>
            <a:endParaRPr lang="en-US"/>
          </a:p>
        </p:txBody>
      </p:sp>
      <p:sp>
        <p:nvSpPr>
          <p:cNvPr id="8" name="TextBox 8">
            <a:extLst>
              <a:ext uri="{FF2B5EF4-FFF2-40B4-BE49-F238E27FC236}">
                <a16:creationId xmlns:a16="http://schemas.microsoft.com/office/drawing/2014/main" id="{A722AF66-E411-2C38-3FA7-117828B974EE}"/>
              </a:ext>
            </a:extLst>
          </p:cNvPr>
          <p:cNvSpPr txBox="1"/>
          <p:nvPr/>
        </p:nvSpPr>
        <p:spPr>
          <a:xfrm>
            <a:off x="-2557342" y="-42508"/>
            <a:ext cx="2447684" cy="92127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5000"/>
              </a:lnSpc>
              <a:spcAft>
                <a:spcPts val="600"/>
              </a:spcAft>
            </a:pPr>
            <a:r>
              <a:rPr lang="en-US" sz="1300"/>
              <a:t>Other slide variations are available. Select Insert above and choose “new slide” to see all the options.</a:t>
            </a:r>
          </a:p>
        </p:txBody>
      </p:sp>
      <p:pic>
        <p:nvPicPr>
          <p:cNvPr id="4" name="Picture 3">
            <a:extLst>
              <a:ext uri="{FF2B5EF4-FFF2-40B4-BE49-F238E27FC236}">
                <a16:creationId xmlns:a16="http://schemas.microsoft.com/office/drawing/2014/main" id="{0DB49959-F81D-1344-4D22-F79BE4743BC9}"/>
              </a:ext>
            </a:extLst>
          </p:cNvPr>
          <p:cNvPicPr>
            <a:picLocks noChangeAspect="1"/>
          </p:cNvPicPr>
          <p:nvPr/>
        </p:nvPicPr>
        <p:blipFill>
          <a:blip r:embed="rId3"/>
          <a:stretch>
            <a:fillRect/>
          </a:stretch>
        </p:blipFill>
        <p:spPr>
          <a:xfrm>
            <a:off x="7001874" y="0"/>
            <a:ext cx="5190126" cy="6858000"/>
          </a:xfrm>
          <a:prstGeom prst="rect">
            <a:avLst/>
          </a:prstGeom>
        </p:spPr>
      </p:pic>
    </p:spTree>
    <p:extLst>
      <p:ext uri="{BB962C8B-B14F-4D97-AF65-F5344CB8AC3E}">
        <p14:creationId xmlns:p14="http://schemas.microsoft.com/office/powerpoint/2010/main" val="34456017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28110F-1AA2-88AF-C4BF-0CC410D246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A894F3-1283-EA9C-6965-CD356D829876}"/>
              </a:ext>
            </a:extLst>
          </p:cNvPr>
          <p:cNvSpPr>
            <a:spLocks noGrp="1"/>
          </p:cNvSpPr>
          <p:nvPr>
            <p:ph type="ctrTitle"/>
          </p:nvPr>
        </p:nvSpPr>
        <p:spPr>
          <a:xfrm>
            <a:off x="1209675" y="1848342"/>
            <a:ext cx="9725026" cy="1655762"/>
          </a:xfrm>
        </p:spPr>
        <p:txBody>
          <a:bodyPr/>
          <a:lstStyle/>
          <a:p>
            <a:r>
              <a:rPr lang="en-US"/>
              <a:t>U-4713A - Mckee Road Extension</a:t>
            </a:r>
          </a:p>
        </p:txBody>
      </p:sp>
    </p:spTree>
    <p:extLst>
      <p:ext uri="{BB962C8B-B14F-4D97-AF65-F5344CB8AC3E}">
        <p14:creationId xmlns:p14="http://schemas.microsoft.com/office/powerpoint/2010/main" val="29855465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B4C42-017B-3AF7-0628-F6A6F7F318D9}"/>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F807AEB-63EC-96D7-A052-7FABD1DFFF26}"/>
              </a:ext>
            </a:extLst>
          </p:cNvPr>
          <p:cNvSpPr>
            <a:spLocks noGrp="1"/>
          </p:cNvSpPr>
          <p:nvPr>
            <p:ph idx="1"/>
          </p:nvPr>
        </p:nvSpPr>
        <p:spPr>
          <a:xfrm>
            <a:off x="434566" y="1574726"/>
            <a:ext cx="6012532" cy="4933336"/>
          </a:xfrm>
          <a:solidFill>
            <a:schemeClr val="bg1"/>
          </a:solidFill>
        </p:spPr>
        <p:txBody>
          <a:bodyPr>
            <a:normAutofit/>
          </a:bodyPr>
          <a:lstStyle/>
          <a:p>
            <a:pPr>
              <a:spcBef>
                <a:spcPts val="375"/>
              </a:spcBef>
            </a:pPr>
            <a:r>
              <a:rPr lang="en-US" b="1"/>
              <a:t>Funded Project Scope</a:t>
            </a:r>
            <a:r>
              <a:rPr lang="en-US"/>
              <a:t>: </a:t>
            </a:r>
          </a:p>
          <a:p>
            <a:pPr marL="800100" lvl="1" indent="-285750"/>
            <a:r>
              <a:rPr lang="en-US"/>
              <a:t>Construct new two-lane roadway from Pleasant Plains Road to East John Street</a:t>
            </a:r>
          </a:p>
          <a:p>
            <a:pPr>
              <a:spcBef>
                <a:spcPts val="375"/>
              </a:spcBef>
            </a:pPr>
            <a:endParaRPr lang="en-US" b="1"/>
          </a:p>
          <a:p>
            <a:pPr>
              <a:spcBef>
                <a:spcPts val="375"/>
              </a:spcBef>
            </a:pPr>
            <a:r>
              <a:rPr lang="en-US" b="1"/>
              <a:t>Important Dates:</a:t>
            </a:r>
            <a:endParaRPr lang="en-US"/>
          </a:p>
          <a:p>
            <a:pPr marL="800100" lvl="1" indent="-285750"/>
            <a:r>
              <a:rPr lang="en-US"/>
              <a:t>Contract was awarded in October 2024</a:t>
            </a:r>
          </a:p>
          <a:p>
            <a:pPr marL="800100" lvl="1" indent="-285750"/>
            <a:r>
              <a:rPr lang="en-US"/>
              <a:t>Current anticipated completion in March 2027</a:t>
            </a:r>
          </a:p>
          <a:p>
            <a:pPr lvl="1" indent="0">
              <a:buNone/>
            </a:pPr>
            <a:endParaRPr lang="en-US"/>
          </a:p>
          <a:p>
            <a:pPr>
              <a:spcBef>
                <a:spcPts val="375"/>
              </a:spcBef>
            </a:pPr>
            <a:r>
              <a:rPr lang="en-US" b="1"/>
              <a:t>Current Status</a:t>
            </a:r>
            <a:r>
              <a:rPr lang="en-US"/>
              <a:t>: </a:t>
            </a:r>
          </a:p>
          <a:p>
            <a:pPr marL="800100" lvl="1" indent="-285750"/>
            <a:r>
              <a:rPr lang="en-US">
                <a:solidFill>
                  <a:srgbClr val="000000"/>
                </a:solidFill>
                <a:latin typeface="Montserrat Light" panose="00000400000000000000" pitchFamily="2" charset="0"/>
              </a:rPr>
              <a:t>Under Construction(Est. $13.5M)</a:t>
            </a:r>
            <a:endParaRPr lang="en-US"/>
          </a:p>
          <a:p>
            <a:pPr marL="800100" lvl="1" indent="-285750"/>
            <a:endParaRPr lang="en-US"/>
          </a:p>
        </p:txBody>
      </p:sp>
      <p:sp>
        <p:nvSpPr>
          <p:cNvPr id="3" name="Title 2">
            <a:extLst>
              <a:ext uri="{FF2B5EF4-FFF2-40B4-BE49-F238E27FC236}">
                <a16:creationId xmlns:a16="http://schemas.microsoft.com/office/drawing/2014/main" id="{835478EC-4252-FCCE-7AAD-1A44E34B3902}"/>
              </a:ext>
            </a:extLst>
          </p:cNvPr>
          <p:cNvSpPr>
            <a:spLocks noGrp="1"/>
          </p:cNvSpPr>
          <p:nvPr>
            <p:ph type="title"/>
          </p:nvPr>
        </p:nvSpPr>
        <p:spPr>
          <a:xfrm>
            <a:off x="434566" y="1091891"/>
            <a:ext cx="6012533" cy="286997"/>
          </a:xfrm>
        </p:spPr>
        <p:txBody>
          <a:bodyPr anchor="ctr">
            <a:noAutofit/>
          </a:bodyPr>
          <a:lstStyle/>
          <a:p>
            <a:r>
              <a:rPr lang="en-US">
                <a:solidFill>
                  <a:srgbClr val="0070C0"/>
                </a:solidFill>
              </a:rPr>
              <a:t>U-4713A Mckee Road Extension</a:t>
            </a:r>
          </a:p>
        </p:txBody>
      </p:sp>
      <p:sp>
        <p:nvSpPr>
          <p:cNvPr id="47" name="Text Placeholder 5">
            <a:extLst>
              <a:ext uri="{FF2B5EF4-FFF2-40B4-BE49-F238E27FC236}">
                <a16:creationId xmlns:a16="http://schemas.microsoft.com/office/drawing/2014/main" id="{8AD2494C-F484-0F27-6FE1-D1444E82F7E0}"/>
              </a:ext>
            </a:extLst>
          </p:cNvPr>
          <p:cNvSpPr>
            <a:spLocks noGrp="1"/>
          </p:cNvSpPr>
          <p:nvPr>
            <p:ph type="body" sz="quarter" idx="11"/>
          </p:nvPr>
        </p:nvSpPr>
        <p:spPr>
          <a:xfrm>
            <a:off x="2902689" y="216782"/>
            <a:ext cx="8785728" cy="661988"/>
          </a:xfrm>
        </p:spPr>
        <p:txBody>
          <a:bodyPr/>
          <a:lstStyle/>
          <a:p>
            <a:endParaRPr lang="en-US"/>
          </a:p>
        </p:txBody>
      </p:sp>
      <p:sp>
        <p:nvSpPr>
          <p:cNvPr id="8" name="TextBox 8">
            <a:extLst>
              <a:ext uri="{FF2B5EF4-FFF2-40B4-BE49-F238E27FC236}">
                <a16:creationId xmlns:a16="http://schemas.microsoft.com/office/drawing/2014/main" id="{B7D58763-B3F6-64B6-13A7-5F42CA5EA66D}"/>
              </a:ext>
            </a:extLst>
          </p:cNvPr>
          <p:cNvSpPr txBox="1"/>
          <p:nvPr/>
        </p:nvSpPr>
        <p:spPr>
          <a:xfrm>
            <a:off x="-2557342" y="-42508"/>
            <a:ext cx="2447684" cy="92127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5000"/>
              </a:lnSpc>
              <a:spcAft>
                <a:spcPts val="600"/>
              </a:spcAft>
            </a:pPr>
            <a:r>
              <a:rPr lang="en-US" sz="1300"/>
              <a:t>Other slide variations are available. Select Insert above and choose “new slide” to see all the options.</a:t>
            </a:r>
          </a:p>
        </p:txBody>
      </p:sp>
      <p:pic>
        <p:nvPicPr>
          <p:cNvPr id="4" name="Picture 3">
            <a:extLst>
              <a:ext uri="{FF2B5EF4-FFF2-40B4-BE49-F238E27FC236}">
                <a16:creationId xmlns:a16="http://schemas.microsoft.com/office/drawing/2014/main" id="{6CA9C396-4D78-03D2-7C57-B45BB10FBEBF}"/>
              </a:ext>
            </a:extLst>
          </p:cNvPr>
          <p:cNvPicPr>
            <a:picLocks noChangeAspect="1"/>
          </p:cNvPicPr>
          <p:nvPr/>
        </p:nvPicPr>
        <p:blipFill>
          <a:blip r:embed="rId3"/>
          <a:srcRect l="19075" t="12122"/>
          <a:stretch>
            <a:fillRect/>
          </a:stretch>
        </p:blipFill>
        <p:spPr>
          <a:xfrm>
            <a:off x="7244862" y="0"/>
            <a:ext cx="4947138" cy="6857999"/>
          </a:xfrm>
          <a:prstGeom prst="rect">
            <a:avLst/>
          </a:prstGeom>
        </p:spPr>
      </p:pic>
    </p:spTree>
    <p:extLst>
      <p:ext uri="{BB962C8B-B14F-4D97-AF65-F5344CB8AC3E}">
        <p14:creationId xmlns:p14="http://schemas.microsoft.com/office/powerpoint/2010/main" val="1505355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CE417E-EB96-FC49-DBC5-82ED1E170D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7C3E50-822A-9792-F28A-290BC3E00105}"/>
              </a:ext>
            </a:extLst>
          </p:cNvPr>
          <p:cNvSpPr>
            <a:spLocks noGrp="1"/>
          </p:cNvSpPr>
          <p:nvPr>
            <p:ph type="ctrTitle"/>
          </p:nvPr>
        </p:nvSpPr>
        <p:spPr>
          <a:xfrm>
            <a:off x="1209675" y="1848342"/>
            <a:ext cx="9725026" cy="1655762"/>
          </a:xfrm>
        </p:spPr>
        <p:txBody>
          <a:bodyPr/>
          <a:lstStyle/>
          <a:p>
            <a:r>
              <a:rPr lang="en-US"/>
              <a:t>U-4913B – Idlewild Road Interchange</a:t>
            </a:r>
          </a:p>
        </p:txBody>
      </p:sp>
    </p:spTree>
    <p:extLst>
      <p:ext uri="{BB962C8B-B14F-4D97-AF65-F5344CB8AC3E}">
        <p14:creationId xmlns:p14="http://schemas.microsoft.com/office/powerpoint/2010/main" val="39898224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EAEB75-D9B7-5DFD-FAEC-40CEFC28B92C}"/>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1163722-B559-2B86-FD19-131F075A864A}"/>
              </a:ext>
            </a:extLst>
          </p:cNvPr>
          <p:cNvSpPr>
            <a:spLocks noGrp="1"/>
          </p:cNvSpPr>
          <p:nvPr>
            <p:ph idx="1"/>
          </p:nvPr>
        </p:nvSpPr>
        <p:spPr>
          <a:xfrm>
            <a:off x="434567" y="1496962"/>
            <a:ext cx="6012532" cy="4933336"/>
          </a:xfrm>
          <a:solidFill>
            <a:schemeClr val="bg1"/>
          </a:solidFill>
        </p:spPr>
        <p:txBody>
          <a:bodyPr>
            <a:normAutofit/>
          </a:bodyPr>
          <a:lstStyle/>
          <a:p>
            <a:pPr>
              <a:spcBef>
                <a:spcPts val="375"/>
              </a:spcBef>
            </a:pPr>
            <a:endParaRPr lang="en-US" b="1"/>
          </a:p>
          <a:p>
            <a:pPr>
              <a:spcBef>
                <a:spcPts val="375"/>
              </a:spcBef>
            </a:pPr>
            <a:r>
              <a:rPr lang="en-US" b="1"/>
              <a:t>Project Scope</a:t>
            </a:r>
            <a:r>
              <a:rPr lang="en-US"/>
              <a:t>: </a:t>
            </a:r>
          </a:p>
          <a:p>
            <a:pPr marL="800100" lvl="1" indent="-285750"/>
            <a:r>
              <a:rPr lang="en-US"/>
              <a:t>Widen Idlewild Road to six lanes from I-485 to Stevens Mill Road</a:t>
            </a:r>
          </a:p>
          <a:p>
            <a:pPr marL="800100" lvl="1" indent="-285750"/>
            <a:endParaRPr lang="en-US"/>
          </a:p>
          <a:p>
            <a:pPr>
              <a:spcBef>
                <a:spcPts val="375"/>
              </a:spcBef>
            </a:pPr>
            <a:r>
              <a:rPr lang="en-US" b="1"/>
              <a:t>Current Status</a:t>
            </a:r>
            <a:r>
              <a:rPr lang="en-US"/>
              <a:t>: </a:t>
            </a:r>
          </a:p>
          <a:p>
            <a:pPr marL="800100" lvl="1" indent="-285750"/>
            <a:r>
              <a:rPr kumimoji="0" lang="en-US" altLang="en-US" sz="1600" i="0" u="none" strike="noStrike" kern="1200" cap="none" spc="0" normalizeH="0" baseline="0" noProof="0">
                <a:ln>
                  <a:noFill/>
                </a:ln>
                <a:solidFill>
                  <a:srgbClr val="000000"/>
                </a:solidFill>
                <a:effectLst/>
                <a:uLnTx/>
                <a:uFillTx/>
                <a:latin typeface="Montserrat Light" panose="00000400000000000000" pitchFamily="2" charset="0"/>
              </a:rPr>
              <a:t>Project is currently not funded for any development phase</a:t>
            </a:r>
          </a:p>
          <a:p>
            <a:pPr lvl="1" indent="0">
              <a:buNone/>
            </a:pPr>
            <a:endParaRPr lang="en-US"/>
          </a:p>
          <a:p>
            <a:pPr marL="800100" lvl="1" indent="-285750"/>
            <a:endParaRPr lang="en-US"/>
          </a:p>
        </p:txBody>
      </p:sp>
      <p:sp>
        <p:nvSpPr>
          <p:cNvPr id="3" name="Title 2">
            <a:extLst>
              <a:ext uri="{FF2B5EF4-FFF2-40B4-BE49-F238E27FC236}">
                <a16:creationId xmlns:a16="http://schemas.microsoft.com/office/drawing/2014/main" id="{44B9D917-767C-B043-69F6-E25261F6D7C2}"/>
              </a:ext>
            </a:extLst>
          </p:cNvPr>
          <p:cNvSpPr>
            <a:spLocks noGrp="1"/>
          </p:cNvSpPr>
          <p:nvPr>
            <p:ph type="title"/>
          </p:nvPr>
        </p:nvSpPr>
        <p:spPr>
          <a:xfrm>
            <a:off x="434566" y="1091891"/>
            <a:ext cx="6234799" cy="286997"/>
          </a:xfrm>
        </p:spPr>
        <p:txBody>
          <a:bodyPr anchor="ctr">
            <a:noAutofit/>
          </a:bodyPr>
          <a:lstStyle/>
          <a:p>
            <a:r>
              <a:rPr lang="en-US">
                <a:solidFill>
                  <a:srgbClr val="0070C0"/>
                </a:solidFill>
              </a:rPr>
              <a:t>U-4913B Idlewild Road Widening (Not funded)</a:t>
            </a:r>
          </a:p>
        </p:txBody>
      </p:sp>
      <p:sp>
        <p:nvSpPr>
          <p:cNvPr id="47" name="Text Placeholder 5">
            <a:extLst>
              <a:ext uri="{FF2B5EF4-FFF2-40B4-BE49-F238E27FC236}">
                <a16:creationId xmlns:a16="http://schemas.microsoft.com/office/drawing/2014/main" id="{DD44DCB9-DCA3-0D5E-A457-2B0A51B86691}"/>
              </a:ext>
            </a:extLst>
          </p:cNvPr>
          <p:cNvSpPr>
            <a:spLocks noGrp="1"/>
          </p:cNvSpPr>
          <p:nvPr>
            <p:ph type="body" sz="quarter" idx="11"/>
          </p:nvPr>
        </p:nvSpPr>
        <p:spPr>
          <a:xfrm>
            <a:off x="2902689" y="216782"/>
            <a:ext cx="8785728" cy="661988"/>
          </a:xfrm>
        </p:spPr>
        <p:txBody>
          <a:bodyPr/>
          <a:lstStyle/>
          <a:p>
            <a:r>
              <a:rPr lang="en-US"/>
              <a:t>Weddington Update</a:t>
            </a:r>
          </a:p>
        </p:txBody>
      </p:sp>
      <p:sp>
        <p:nvSpPr>
          <p:cNvPr id="8" name="TextBox 8">
            <a:extLst>
              <a:ext uri="{FF2B5EF4-FFF2-40B4-BE49-F238E27FC236}">
                <a16:creationId xmlns:a16="http://schemas.microsoft.com/office/drawing/2014/main" id="{488B7C92-2F08-CFB3-4FED-C73E298A42A3}"/>
              </a:ext>
            </a:extLst>
          </p:cNvPr>
          <p:cNvSpPr txBox="1"/>
          <p:nvPr/>
        </p:nvSpPr>
        <p:spPr>
          <a:xfrm>
            <a:off x="-2557342" y="-42508"/>
            <a:ext cx="2447684" cy="92127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5000"/>
              </a:lnSpc>
              <a:spcAft>
                <a:spcPts val="600"/>
              </a:spcAft>
            </a:pPr>
            <a:r>
              <a:rPr lang="en-US" sz="1300"/>
              <a:t>Other slide variations are available. Select Insert above and choose “new slide” to see all the options.</a:t>
            </a:r>
          </a:p>
        </p:txBody>
      </p:sp>
      <p:pic>
        <p:nvPicPr>
          <p:cNvPr id="6" name="Picture 5" descr="Map&#10;&#10;AI-generated content may be incorrect.">
            <a:extLst>
              <a:ext uri="{FF2B5EF4-FFF2-40B4-BE49-F238E27FC236}">
                <a16:creationId xmlns:a16="http://schemas.microsoft.com/office/drawing/2014/main" id="{E3AB5E76-6896-0B7D-1F17-E09360E06E52}"/>
              </a:ext>
            </a:extLst>
          </p:cNvPr>
          <p:cNvPicPr>
            <a:picLocks noChangeAspect="1"/>
          </p:cNvPicPr>
          <p:nvPr/>
        </p:nvPicPr>
        <p:blipFill>
          <a:blip r:embed="rId3"/>
          <a:stretch>
            <a:fillRect/>
          </a:stretch>
        </p:blipFill>
        <p:spPr>
          <a:xfrm>
            <a:off x="6892636" y="0"/>
            <a:ext cx="5299364" cy="6858000"/>
          </a:xfrm>
          <a:prstGeom prst="rect">
            <a:avLst/>
          </a:prstGeom>
        </p:spPr>
      </p:pic>
    </p:spTree>
    <p:extLst>
      <p:ext uri="{BB962C8B-B14F-4D97-AF65-F5344CB8AC3E}">
        <p14:creationId xmlns:p14="http://schemas.microsoft.com/office/powerpoint/2010/main" val="5799246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723F79C-C244-A09B-E19A-CBB325C9AB8D}"/>
              </a:ext>
            </a:extLst>
          </p:cNvPr>
          <p:cNvSpPr>
            <a:spLocks noGrp="1"/>
          </p:cNvSpPr>
          <p:nvPr>
            <p:ph type="body" sz="quarter" idx="13"/>
          </p:nvPr>
        </p:nvSpPr>
        <p:spPr/>
        <p:txBody>
          <a:bodyPr/>
          <a:lstStyle/>
          <a:p>
            <a:endParaRPr lang="en-US"/>
          </a:p>
        </p:txBody>
      </p:sp>
      <p:sp>
        <p:nvSpPr>
          <p:cNvPr id="3" name="Text Placeholder 2">
            <a:extLst>
              <a:ext uri="{FF2B5EF4-FFF2-40B4-BE49-F238E27FC236}">
                <a16:creationId xmlns:a16="http://schemas.microsoft.com/office/drawing/2014/main" id="{734C10F0-850E-C204-4BE1-FDA8D7B9AE7D}"/>
              </a:ext>
            </a:extLst>
          </p:cNvPr>
          <p:cNvSpPr>
            <a:spLocks noGrp="1"/>
          </p:cNvSpPr>
          <p:nvPr>
            <p:ph type="body" sz="quarter" idx="16"/>
          </p:nvPr>
        </p:nvSpPr>
        <p:spPr/>
        <p:txBody>
          <a:bodyPr/>
          <a:lstStyle/>
          <a:p>
            <a:endParaRPr lang="en-US"/>
          </a:p>
        </p:txBody>
      </p:sp>
      <p:sp>
        <p:nvSpPr>
          <p:cNvPr id="4" name="Text Placeholder 3">
            <a:extLst>
              <a:ext uri="{FF2B5EF4-FFF2-40B4-BE49-F238E27FC236}">
                <a16:creationId xmlns:a16="http://schemas.microsoft.com/office/drawing/2014/main" id="{90459373-3D4B-DFC4-90A8-2643E568A743}"/>
              </a:ext>
            </a:extLst>
          </p:cNvPr>
          <p:cNvSpPr>
            <a:spLocks noGrp="1"/>
          </p:cNvSpPr>
          <p:nvPr>
            <p:ph type="body" sz="quarter" idx="17"/>
          </p:nvPr>
        </p:nvSpPr>
        <p:spPr/>
        <p:txBody>
          <a:bodyPr/>
          <a:lstStyle/>
          <a:p>
            <a:endParaRPr lang="en-US"/>
          </a:p>
        </p:txBody>
      </p:sp>
      <p:sp>
        <p:nvSpPr>
          <p:cNvPr id="5" name="Text Placeholder 4">
            <a:extLst>
              <a:ext uri="{FF2B5EF4-FFF2-40B4-BE49-F238E27FC236}">
                <a16:creationId xmlns:a16="http://schemas.microsoft.com/office/drawing/2014/main" id="{7C7FA4EF-B4A4-5BDB-B3D4-19B60012DBF0}"/>
              </a:ext>
            </a:extLst>
          </p:cNvPr>
          <p:cNvSpPr>
            <a:spLocks noGrp="1"/>
          </p:cNvSpPr>
          <p:nvPr>
            <p:ph type="body" sz="quarter" idx="18"/>
          </p:nvPr>
        </p:nvSpPr>
        <p:spPr/>
        <p:txBody>
          <a:bodyPr/>
          <a:lstStyle/>
          <a:p>
            <a:endParaRPr lang="en-US"/>
          </a:p>
        </p:txBody>
      </p:sp>
      <p:sp>
        <p:nvSpPr>
          <p:cNvPr id="6" name="Text Placeholder 5">
            <a:extLst>
              <a:ext uri="{FF2B5EF4-FFF2-40B4-BE49-F238E27FC236}">
                <a16:creationId xmlns:a16="http://schemas.microsoft.com/office/drawing/2014/main" id="{4A61BD16-6AD6-4EB1-33CF-58943A95720E}"/>
              </a:ext>
            </a:extLst>
          </p:cNvPr>
          <p:cNvSpPr>
            <a:spLocks noGrp="1"/>
          </p:cNvSpPr>
          <p:nvPr>
            <p:ph type="body" sz="quarter" idx="19"/>
          </p:nvPr>
        </p:nvSpPr>
        <p:spPr/>
        <p:txBody>
          <a:bodyPr/>
          <a:lstStyle/>
          <a:p>
            <a:r>
              <a:rPr lang="en-US"/>
              <a:t>Lee Ainsworth, PE</a:t>
            </a:r>
          </a:p>
        </p:txBody>
      </p:sp>
      <p:sp>
        <p:nvSpPr>
          <p:cNvPr id="7" name="Text Placeholder 6">
            <a:extLst>
              <a:ext uri="{FF2B5EF4-FFF2-40B4-BE49-F238E27FC236}">
                <a16:creationId xmlns:a16="http://schemas.microsoft.com/office/drawing/2014/main" id="{7A93F03F-3C1A-5D18-2431-4A36A7EE3C29}"/>
              </a:ext>
            </a:extLst>
          </p:cNvPr>
          <p:cNvSpPr>
            <a:spLocks noGrp="1"/>
          </p:cNvSpPr>
          <p:nvPr>
            <p:ph type="body" sz="quarter" idx="20"/>
          </p:nvPr>
        </p:nvSpPr>
        <p:spPr/>
        <p:txBody>
          <a:bodyPr/>
          <a:lstStyle/>
          <a:p>
            <a:r>
              <a:rPr lang="en-US"/>
              <a:t>clainsworth@ncdot.gov	</a:t>
            </a:r>
          </a:p>
        </p:txBody>
      </p:sp>
      <p:sp>
        <p:nvSpPr>
          <p:cNvPr id="8" name="Text Placeholder 7">
            <a:extLst>
              <a:ext uri="{FF2B5EF4-FFF2-40B4-BE49-F238E27FC236}">
                <a16:creationId xmlns:a16="http://schemas.microsoft.com/office/drawing/2014/main" id="{56811DBF-3BF0-30B0-8AFD-927BA818E21A}"/>
              </a:ext>
            </a:extLst>
          </p:cNvPr>
          <p:cNvSpPr>
            <a:spLocks noGrp="1"/>
          </p:cNvSpPr>
          <p:nvPr>
            <p:ph type="body" sz="quarter" idx="21"/>
          </p:nvPr>
        </p:nvSpPr>
        <p:spPr/>
        <p:txBody>
          <a:bodyPr/>
          <a:lstStyle/>
          <a:p>
            <a:r>
              <a:rPr lang="en-US"/>
              <a:t>704-983-4400</a:t>
            </a:r>
          </a:p>
          <a:p>
            <a:endParaRPr lang="en-US"/>
          </a:p>
        </p:txBody>
      </p:sp>
      <p:sp>
        <p:nvSpPr>
          <p:cNvPr id="9" name="TextBox 8">
            <a:extLst>
              <a:ext uri="{FF2B5EF4-FFF2-40B4-BE49-F238E27FC236}">
                <a16:creationId xmlns:a16="http://schemas.microsoft.com/office/drawing/2014/main" id="{8CC40D8F-4079-BD04-0F91-D468C8B63046}"/>
              </a:ext>
            </a:extLst>
          </p:cNvPr>
          <p:cNvSpPr txBox="1"/>
          <p:nvPr/>
        </p:nvSpPr>
        <p:spPr>
          <a:xfrm>
            <a:off x="-2671642" y="0"/>
            <a:ext cx="2447684" cy="92127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300" b="0" i="0" u="none" strike="noStrike" kern="1200" cap="none" spc="0" normalizeH="0" baseline="0" noProof="0">
                <a:ln>
                  <a:noFill/>
                </a:ln>
                <a:solidFill>
                  <a:srgbClr val="0B3C61"/>
                </a:solidFill>
                <a:effectLst/>
                <a:uLnTx/>
                <a:uFillTx/>
                <a:latin typeface="Montserrat Light"/>
                <a:ea typeface="+mn-ea"/>
                <a:cs typeface="+mn-cs"/>
              </a:rPr>
              <a:t>Other slide variations are available. Select Insert above and choose “new slide” to see all the options.</a:t>
            </a:r>
          </a:p>
        </p:txBody>
      </p:sp>
    </p:spTree>
    <p:extLst>
      <p:ext uri="{BB962C8B-B14F-4D97-AF65-F5344CB8AC3E}">
        <p14:creationId xmlns:p14="http://schemas.microsoft.com/office/powerpoint/2010/main" val="402341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7BF4EE-FC2F-F181-50F4-24A6887D7595}"/>
            </a:ext>
          </a:extLst>
        </p:cNvPr>
        <p:cNvGrpSpPr/>
        <p:nvPr/>
      </p:nvGrpSpPr>
      <p:grpSpPr>
        <a:xfrm>
          <a:off x="0" y="0"/>
          <a:ext cx="0" cy="0"/>
          <a:chOff x="0" y="0"/>
          <a:chExt cx="0" cy="0"/>
        </a:xfrm>
      </p:grpSpPr>
      <p:sp>
        <p:nvSpPr>
          <p:cNvPr id="16" name="Content Placeholder 15">
            <a:extLst>
              <a:ext uri="{FF2B5EF4-FFF2-40B4-BE49-F238E27FC236}">
                <a16:creationId xmlns:a16="http://schemas.microsoft.com/office/drawing/2014/main" id="{42A992E0-B43E-C4EE-CA65-81AC11574442}"/>
              </a:ext>
            </a:extLst>
          </p:cNvPr>
          <p:cNvSpPr>
            <a:spLocks noGrp="1"/>
          </p:cNvSpPr>
          <p:nvPr>
            <p:ph idx="1"/>
          </p:nvPr>
        </p:nvSpPr>
        <p:spPr>
          <a:xfrm>
            <a:off x="434566" y="1529139"/>
            <a:ext cx="5250061" cy="5265991"/>
          </a:xfrm>
        </p:spPr>
        <p:txBody>
          <a:bodyPr/>
          <a:lstStyle/>
          <a:p>
            <a:pPr>
              <a:spcBef>
                <a:spcPts val="0"/>
              </a:spcBef>
            </a:pPr>
            <a:r>
              <a:rPr lang="en-US" sz="2000" b="1">
                <a:solidFill>
                  <a:schemeClr val="tx1"/>
                </a:solidFill>
              </a:rPr>
              <a:t>Projects</a:t>
            </a:r>
            <a:endParaRPr lang="en-US" sz="800" b="1">
              <a:solidFill>
                <a:schemeClr val="tx1"/>
              </a:solidFill>
            </a:endParaRPr>
          </a:p>
          <a:p>
            <a:pPr marL="800100" lvl="1" indent="-285750">
              <a:spcBef>
                <a:spcPts val="0"/>
              </a:spcBef>
            </a:pPr>
            <a:r>
              <a:rPr lang="en-US" sz="1800" b="1">
                <a:solidFill>
                  <a:schemeClr val="tx1"/>
                </a:solidFill>
              </a:rPr>
              <a:t>In Development</a:t>
            </a:r>
          </a:p>
          <a:p>
            <a:pPr marL="1143000" lvl="2" indent="-285750">
              <a:spcBef>
                <a:spcPts val="0"/>
              </a:spcBef>
            </a:pPr>
            <a:r>
              <a:rPr lang="en-US" sz="1600" b="1">
                <a:solidFill>
                  <a:schemeClr val="tx1"/>
                </a:solidFill>
              </a:rPr>
              <a:t>U-4714 AC – Old Monroe Road Widening</a:t>
            </a:r>
          </a:p>
          <a:p>
            <a:pPr marL="1143000" lvl="2" indent="-285750">
              <a:spcBef>
                <a:spcPts val="0"/>
              </a:spcBef>
            </a:pPr>
            <a:r>
              <a:rPr lang="en-US" sz="1600" b="1">
                <a:solidFill>
                  <a:schemeClr val="tx1"/>
                </a:solidFill>
              </a:rPr>
              <a:t>U-4714 BA/BB – Old Monroe Road Widening</a:t>
            </a:r>
          </a:p>
          <a:p>
            <a:pPr marL="1143000" lvl="2" indent="-285750">
              <a:spcBef>
                <a:spcPts val="0"/>
              </a:spcBef>
            </a:pPr>
            <a:r>
              <a:rPr lang="en-US" sz="1600" b="1">
                <a:solidFill>
                  <a:schemeClr val="tx1"/>
                </a:solidFill>
              </a:rPr>
              <a:t>U-6170 – Lawyers Road Widening (PE Only)</a:t>
            </a:r>
          </a:p>
          <a:p>
            <a:pPr>
              <a:spcBef>
                <a:spcPts val="0"/>
              </a:spcBef>
            </a:pPr>
            <a:endParaRPr lang="en-US" sz="800" b="1">
              <a:solidFill>
                <a:schemeClr val="tx1"/>
              </a:solidFill>
            </a:endParaRPr>
          </a:p>
          <a:p>
            <a:pPr marL="800100" lvl="1" indent="-285750">
              <a:spcBef>
                <a:spcPts val="0"/>
              </a:spcBef>
            </a:pPr>
            <a:r>
              <a:rPr lang="en-US" sz="1800" b="1">
                <a:solidFill>
                  <a:schemeClr val="tx1"/>
                </a:solidFill>
              </a:rPr>
              <a:t>Under Construction</a:t>
            </a:r>
          </a:p>
          <a:p>
            <a:pPr marL="1143000" lvl="2" indent="-285750">
              <a:spcBef>
                <a:spcPts val="0"/>
              </a:spcBef>
            </a:pPr>
            <a:r>
              <a:rPr lang="en-US" sz="1600" b="1">
                <a:solidFill>
                  <a:schemeClr val="tx1"/>
                </a:solidFill>
              </a:rPr>
              <a:t>U-5112 - Pleasant Plains at Potter Intersection</a:t>
            </a:r>
          </a:p>
          <a:p>
            <a:pPr marL="1143000" lvl="2" indent="-285750">
              <a:spcBef>
                <a:spcPts val="0"/>
              </a:spcBef>
            </a:pPr>
            <a:r>
              <a:rPr lang="en-US" sz="1600" b="1">
                <a:solidFill>
                  <a:schemeClr val="tx1"/>
                </a:solidFill>
              </a:rPr>
              <a:t>U-5808 - Chestnut Lane Extension</a:t>
            </a:r>
          </a:p>
          <a:p>
            <a:pPr marL="1143000" lvl="2" indent="-285750">
              <a:spcBef>
                <a:spcPts val="0"/>
              </a:spcBef>
            </a:pPr>
            <a:r>
              <a:rPr lang="en-US" sz="1600" b="1">
                <a:solidFill>
                  <a:schemeClr val="tx1"/>
                </a:solidFill>
              </a:rPr>
              <a:t>I-5507 - I-485 Express Lanes</a:t>
            </a:r>
          </a:p>
          <a:p>
            <a:pPr marL="1143000" lvl="2" indent="-285750">
              <a:spcBef>
                <a:spcPts val="0"/>
              </a:spcBef>
            </a:pPr>
            <a:r>
              <a:rPr lang="en-US" sz="1600" b="1">
                <a:solidFill>
                  <a:schemeClr val="tx1"/>
                </a:solidFill>
              </a:rPr>
              <a:t>U-4713 A - Mckee Road Extension</a:t>
            </a:r>
          </a:p>
          <a:p>
            <a:pPr marL="1143000" lvl="2" indent="-285750">
              <a:spcBef>
                <a:spcPts val="0"/>
              </a:spcBef>
            </a:pPr>
            <a:endParaRPr lang="en-US" sz="1600" b="1">
              <a:solidFill>
                <a:schemeClr val="tx1"/>
              </a:solidFill>
            </a:endParaRPr>
          </a:p>
          <a:p>
            <a:pPr marL="800100" lvl="1" indent="-285750">
              <a:spcBef>
                <a:spcPts val="0"/>
              </a:spcBef>
            </a:pPr>
            <a:r>
              <a:rPr lang="en-US" sz="1800" b="1">
                <a:solidFill>
                  <a:schemeClr val="tx1"/>
                </a:solidFill>
              </a:rPr>
              <a:t>Not funded</a:t>
            </a:r>
          </a:p>
          <a:p>
            <a:pPr marL="1143000" lvl="2" indent="-285750">
              <a:spcBef>
                <a:spcPts val="0"/>
              </a:spcBef>
            </a:pPr>
            <a:r>
              <a:rPr lang="en-US" sz="1600" b="1">
                <a:solidFill>
                  <a:schemeClr val="tx1"/>
                </a:solidFill>
              </a:rPr>
              <a:t>U-4913B – Idlewild Road Interchange</a:t>
            </a:r>
          </a:p>
          <a:p>
            <a:pPr marL="511175" lvl="2" indent="-285750">
              <a:spcBef>
                <a:spcPts val="0"/>
              </a:spcBef>
            </a:pPr>
            <a:endParaRPr lang="en-US" sz="1600" b="1">
              <a:solidFill>
                <a:schemeClr val="tx1"/>
              </a:solidFill>
            </a:endParaRPr>
          </a:p>
          <a:p>
            <a:pPr marL="1143000" lvl="2" indent="-285750">
              <a:spcBef>
                <a:spcPts val="0"/>
              </a:spcBef>
            </a:pPr>
            <a:endParaRPr lang="en-US" sz="1600" b="1">
              <a:solidFill>
                <a:schemeClr val="tx1"/>
              </a:solidFill>
            </a:endParaRPr>
          </a:p>
          <a:p>
            <a:pPr marL="1143000" lvl="2" indent="-285750">
              <a:spcBef>
                <a:spcPts val="0"/>
              </a:spcBef>
            </a:pPr>
            <a:endParaRPr lang="en-US" sz="1600" b="1">
              <a:solidFill>
                <a:schemeClr val="tx1"/>
              </a:solidFill>
            </a:endParaRPr>
          </a:p>
          <a:p>
            <a:pPr marL="1143000" lvl="2" indent="-285750">
              <a:spcBef>
                <a:spcPts val="0"/>
              </a:spcBef>
            </a:pPr>
            <a:endParaRPr lang="en-US" sz="1600" b="1">
              <a:solidFill>
                <a:schemeClr val="tx1"/>
              </a:solidFill>
            </a:endParaRPr>
          </a:p>
          <a:p>
            <a:pPr marL="1143000" lvl="2" indent="-285750">
              <a:spcBef>
                <a:spcPts val="0"/>
              </a:spcBef>
            </a:pPr>
            <a:endParaRPr lang="en-US" sz="1600" b="1">
              <a:solidFill>
                <a:schemeClr val="tx1"/>
              </a:solidFill>
            </a:endParaRPr>
          </a:p>
          <a:p>
            <a:pPr marL="1143000" lvl="2" indent="-285750">
              <a:spcBef>
                <a:spcPts val="0"/>
              </a:spcBef>
            </a:pPr>
            <a:endParaRPr lang="en-US" sz="1800" b="1">
              <a:solidFill>
                <a:schemeClr val="tx1"/>
              </a:solidFill>
            </a:endParaRPr>
          </a:p>
          <a:p>
            <a:pPr marL="285750" indent="-285750">
              <a:buFont typeface="Arial" panose="020B0604020202020204" pitchFamily="34" charset="0"/>
              <a:buChar char="•"/>
            </a:pPr>
            <a:endParaRPr lang="en-US" sz="2000" b="1"/>
          </a:p>
        </p:txBody>
      </p:sp>
      <p:sp>
        <p:nvSpPr>
          <p:cNvPr id="7" name="Title 6">
            <a:extLst>
              <a:ext uri="{FF2B5EF4-FFF2-40B4-BE49-F238E27FC236}">
                <a16:creationId xmlns:a16="http://schemas.microsoft.com/office/drawing/2014/main" id="{1B08552E-7FDB-4A69-3F42-5AE121A04EA0}"/>
              </a:ext>
            </a:extLst>
          </p:cNvPr>
          <p:cNvSpPr>
            <a:spLocks noGrp="1"/>
          </p:cNvSpPr>
          <p:nvPr>
            <p:ph type="title"/>
          </p:nvPr>
        </p:nvSpPr>
        <p:spPr/>
        <p:txBody>
          <a:bodyPr/>
          <a:lstStyle/>
          <a:p>
            <a:r>
              <a:rPr lang="en-US"/>
              <a:t>Agenda</a:t>
            </a:r>
          </a:p>
        </p:txBody>
      </p:sp>
      <p:sp>
        <p:nvSpPr>
          <p:cNvPr id="18" name="Text Placeholder 17">
            <a:extLst>
              <a:ext uri="{FF2B5EF4-FFF2-40B4-BE49-F238E27FC236}">
                <a16:creationId xmlns:a16="http://schemas.microsoft.com/office/drawing/2014/main" id="{13ABF3CF-9683-233D-8DC0-00896656D854}"/>
              </a:ext>
            </a:extLst>
          </p:cNvPr>
          <p:cNvSpPr>
            <a:spLocks noGrp="1"/>
          </p:cNvSpPr>
          <p:nvPr>
            <p:ph type="body" sz="quarter" idx="11"/>
          </p:nvPr>
        </p:nvSpPr>
        <p:spPr/>
        <p:txBody>
          <a:bodyPr/>
          <a:lstStyle/>
          <a:p>
            <a:endParaRPr lang="en-US"/>
          </a:p>
        </p:txBody>
      </p:sp>
      <p:sp>
        <p:nvSpPr>
          <p:cNvPr id="6" name="TextBox 8">
            <a:extLst>
              <a:ext uri="{FF2B5EF4-FFF2-40B4-BE49-F238E27FC236}">
                <a16:creationId xmlns:a16="http://schemas.microsoft.com/office/drawing/2014/main" id="{11BF92B4-3402-0DB6-1167-72B0805F9797}"/>
              </a:ext>
            </a:extLst>
          </p:cNvPr>
          <p:cNvSpPr txBox="1"/>
          <p:nvPr/>
        </p:nvSpPr>
        <p:spPr>
          <a:xfrm>
            <a:off x="-2549284" y="-42508"/>
            <a:ext cx="2447684" cy="92127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5000"/>
              </a:lnSpc>
            </a:pPr>
            <a:r>
              <a:rPr lang="en-US" sz="1300"/>
              <a:t>Other slide variations are available. Select Insert above and choose “new slide” to see all the options.</a:t>
            </a:r>
          </a:p>
        </p:txBody>
      </p:sp>
      <p:pic>
        <p:nvPicPr>
          <p:cNvPr id="4" name="Picture Placeholder 3">
            <a:extLst>
              <a:ext uri="{FF2B5EF4-FFF2-40B4-BE49-F238E27FC236}">
                <a16:creationId xmlns:a16="http://schemas.microsoft.com/office/drawing/2014/main" id="{716D8CC2-8688-C187-08B0-67F166CCAC4B}"/>
              </a:ext>
            </a:extLst>
          </p:cNvPr>
          <p:cNvPicPr>
            <a:picLocks noGrp="1" noChangeAspect="1"/>
          </p:cNvPicPr>
          <p:nvPr>
            <p:ph type="pic" sz="quarter" idx="12"/>
          </p:nvPr>
        </p:nvPicPr>
        <p:blipFill>
          <a:blip r:embed="rId2"/>
          <a:srcRect l="3194" t="1203" r="3194"/>
          <a:stretch>
            <a:fillRect/>
          </a:stretch>
        </p:blipFill>
        <p:spPr>
          <a:xfrm>
            <a:off x="6157003" y="1195754"/>
            <a:ext cx="5446712" cy="4137469"/>
          </a:xfrm>
          <a:prstGeom prst="rect">
            <a:avLst/>
          </a:prstGeom>
        </p:spPr>
      </p:pic>
    </p:spTree>
    <p:extLst>
      <p:ext uri="{BB962C8B-B14F-4D97-AF65-F5344CB8AC3E}">
        <p14:creationId xmlns:p14="http://schemas.microsoft.com/office/powerpoint/2010/main" val="30620716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28CE1E-525D-9CA8-763F-787A2078BC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1D63FA-6D9C-8D20-DF87-9D6734BE629A}"/>
              </a:ext>
            </a:extLst>
          </p:cNvPr>
          <p:cNvSpPr>
            <a:spLocks noGrp="1"/>
          </p:cNvSpPr>
          <p:nvPr>
            <p:ph type="ctrTitle"/>
          </p:nvPr>
        </p:nvSpPr>
        <p:spPr>
          <a:xfrm>
            <a:off x="1209675" y="1848342"/>
            <a:ext cx="9725026" cy="1655762"/>
          </a:xfrm>
        </p:spPr>
        <p:txBody>
          <a:bodyPr/>
          <a:lstStyle/>
          <a:p>
            <a:r>
              <a:rPr lang="en-US"/>
              <a:t>U-4714 AC – Old Monroe Road</a:t>
            </a:r>
          </a:p>
        </p:txBody>
      </p:sp>
    </p:spTree>
    <p:extLst>
      <p:ext uri="{BB962C8B-B14F-4D97-AF65-F5344CB8AC3E}">
        <p14:creationId xmlns:p14="http://schemas.microsoft.com/office/powerpoint/2010/main" val="28547718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A07037D-7F4D-EF9D-CB4D-D88426BBD39F}"/>
              </a:ext>
            </a:extLst>
          </p:cNvPr>
          <p:cNvSpPr>
            <a:spLocks noGrp="1"/>
          </p:cNvSpPr>
          <p:nvPr>
            <p:ph idx="1"/>
          </p:nvPr>
        </p:nvSpPr>
        <p:spPr>
          <a:xfrm>
            <a:off x="434567" y="1496962"/>
            <a:ext cx="6012532" cy="4933336"/>
          </a:xfrm>
          <a:solidFill>
            <a:schemeClr val="bg1"/>
          </a:solidFill>
        </p:spPr>
        <p:txBody>
          <a:bodyPr>
            <a:normAutofit/>
          </a:bodyPr>
          <a:lstStyle/>
          <a:p>
            <a:pPr>
              <a:spcBef>
                <a:spcPts val="375"/>
              </a:spcBef>
            </a:pPr>
            <a:endParaRPr lang="en-US" b="1"/>
          </a:p>
          <a:p>
            <a:pPr>
              <a:spcBef>
                <a:spcPts val="375"/>
              </a:spcBef>
            </a:pPr>
            <a:r>
              <a:rPr lang="en-US" b="1"/>
              <a:t>Funded Project Scope</a:t>
            </a:r>
            <a:r>
              <a:rPr lang="en-US"/>
              <a:t>: </a:t>
            </a:r>
          </a:p>
          <a:p>
            <a:pPr marL="800100" lvl="1" indent="-285750"/>
            <a:r>
              <a:rPr lang="en-US"/>
              <a:t>Widen Old Monroe Road to Four Lanes from east I-485 to Morningside Meadow Lane.</a:t>
            </a:r>
          </a:p>
          <a:p>
            <a:pPr marL="800100" lvl="1" indent="-285750"/>
            <a:endParaRPr lang="en-US"/>
          </a:p>
          <a:p>
            <a:pPr>
              <a:spcBef>
                <a:spcPts val="375"/>
              </a:spcBef>
            </a:pPr>
            <a:r>
              <a:rPr lang="en-US" b="1"/>
              <a:t>Important Dates</a:t>
            </a:r>
            <a:r>
              <a:rPr lang="en-US"/>
              <a:t>: </a:t>
            </a:r>
          </a:p>
          <a:p>
            <a:pPr marL="800100" lvl="1" indent="-285750"/>
            <a:r>
              <a:rPr lang="en-US" altLang="en-US">
                <a:solidFill>
                  <a:srgbClr val="000000"/>
                </a:solidFill>
                <a:latin typeface="Montserrat Light" panose="00000400000000000000" pitchFamily="2" charset="0"/>
              </a:rPr>
              <a:t>Contract Award in Summer 2026</a:t>
            </a:r>
          </a:p>
          <a:p>
            <a:pPr marL="800100" lvl="1" indent="-285750"/>
            <a:r>
              <a:rPr lang="en-US" altLang="en-US">
                <a:solidFill>
                  <a:srgbClr val="000000"/>
                </a:solidFill>
                <a:latin typeface="Montserrat Light" panose="00000400000000000000" pitchFamily="2" charset="0"/>
              </a:rPr>
              <a:t>Construction Estimate $45.2M</a:t>
            </a:r>
          </a:p>
          <a:p>
            <a:pPr>
              <a:spcBef>
                <a:spcPts val="375"/>
              </a:spcBef>
            </a:pPr>
            <a:endParaRPr lang="en-US" b="1"/>
          </a:p>
          <a:p>
            <a:pPr>
              <a:spcBef>
                <a:spcPts val="375"/>
              </a:spcBef>
            </a:pPr>
            <a:r>
              <a:rPr lang="en-US" b="1"/>
              <a:t>Current Status</a:t>
            </a:r>
            <a:r>
              <a:rPr lang="en-US"/>
              <a:t>: </a:t>
            </a:r>
          </a:p>
          <a:p>
            <a:pPr marL="800100" lvl="1" indent="-285750"/>
            <a:r>
              <a:rPr lang="en-US"/>
              <a:t>Utility Relocation Underway</a:t>
            </a:r>
          </a:p>
          <a:p>
            <a:pPr marL="800100" lvl="1" indent="-285750"/>
            <a:endParaRPr lang="en-US"/>
          </a:p>
        </p:txBody>
      </p:sp>
      <p:sp>
        <p:nvSpPr>
          <p:cNvPr id="3" name="Title 2">
            <a:extLst>
              <a:ext uri="{FF2B5EF4-FFF2-40B4-BE49-F238E27FC236}">
                <a16:creationId xmlns:a16="http://schemas.microsoft.com/office/drawing/2014/main" id="{473C6455-6FF4-D094-A5D9-9D03621E7791}"/>
              </a:ext>
            </a:extLst>
          </p:cNvPr>
          <p:cNvSpPr>
            <a:spLocks noGrp="1"/>
          </p:cNvSpPr>
          <p:nvPr>
            <p:ph type="title"/>
          </p:nvPr>
        </p:nvSpPr>
        <p:spPr>
          <a:xfrm>
            <a:off x="434567" y="1091891"/>
            <a:ext cx="6810296" cy="405071"/>
          </a:xfrm>
        </p:spPr>
        <p:txBody>
          <a:bodyPr anchor="ctr">
            <a:noAutofit/>
          </a:bodyPr>
          <a:lstStyle/>
          <a:p>
            <a:r>
              <a:rPr lang="en-US">
                <a:solidFill>
                  <a:srgbClr val="0070C0"/>
                </a:solidFill>
              </a:rPr>
              <a:t>U- 4714 AC Old Monroe Road Widening</a:t>
            </a:r>
          </a:p>
        </p:txBody>
      </p:sp>
      <p:sp>
        <p:nvSpPr>
          <p:cNvPr id="47" name="Text Placeholder 5">
            <a:extLst>
              <a:ext uri="{FF2B5EF4-FFF2-40B4-BE49-F238E27FC236}">
                <a16:creationId xmlns:a16="http://schemas.microsoft.com/office/drawing/2014/main" id="{814457B0-91A9-5530-2039-0708699229C3}"/>
              </a:ext>
            </a:extLst>
          </p:cNvPr>
          <p:cNvSpPr>
            <a:spLocks noGrp="1"/>
          </p:cNvSpPr>
          <p:nvPr>
            <p:ph type="body" sz="quarter" idx="11"/>
          </p:nvPr>
        </p:nvSpPr>
        <p:spPr>
          <a:xfrm>
            <a:off x="2902689" y="216782"/>
            <a:ext cx="8785728" cy="661988"/>
          </a:xfrm>
        </p:spPr>
        <p:txBody>
          <a:bodyPr/>
          <a:lstStyle/>
          <a:p>
            <a:endParaRPr lang="en-US"/>
          </a:p>
        </p:txBody>
      </p:sp>
      <p:sp>
        <p:nvSpPr>
          <p:cNvPr id="8" name="TextBox 8">
            <a:extLst>
              <a:ext uri="{FF2B5EF4-FFF2-40B4-BE49-F238E27FC236}">
                <a16:creationId xmlns:a16="http://schemas.microsoft.com/office/drawing/2014/main" id="{8CC40D8F-4079-BD04-0F91-D468C8B63046}"/>
              </a:ext>
            </a:extLst>
          </p:cNvPr>
          <p:cNvSpPr txBox="1"/>
          <p:nvPr/>
        </p:nvSpPr>
        <p:spPr>
          <a:xfrm>
            <a:off x="-2557342" y="-42508"/>
            <a:ext cx="2447684" cy="92127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5000"/>
              </a:lnSpc>
              <a:spcAft>
                <a:spcPts val="600"/>
              </a:spcAft>
            </a:pPr>
            <a:r>
              <a:rPr lang="en-US" sz="1300"/>
              <a:t>Other slide variations are available. Select Insert above and choose “new slide” to see all the options.</a:t>
            </a:r>
          </a:p>
        </p:txBody>
      </p:sp>
      <p:pic>
        <p:nvPicPr>
          <p:cNvPr id="4" name="Picture 3">
            <a:extLst>
              <a:ext uri="{FF2B5EF4-FFF2-40B4-BE49-F238E27FC236}">
                <a16:creationId xmlns:a16="http://schemas.microsoft.com/office/drawing/2014/main" id="{FAA725F3-02BF-388E-A4DD-43334D1CFBC8}"/>
              </a:ext>
            </a:extLst>
          </p:cNvPr>
          <p:cNvPicPr>
            <a:picLocks noChangeAspect="1"/>
          </p:cNvPicPr>
          <p:nvPr/>
        </p:nvPicPr>
        <p:blipFill>
          <a:blip r:embed="rId3"/>
          <a:srcRect l="22936" t="14732"/>
          <a:stretch>
            <a:fillRect/>
          </a:stretch>
        </p:blipFill>
        <p:spPr>
          <a:xfrm>
            <a:off x="7244862" y="0"/>
            <a:ext cx="4947138" cy="6858000"/>
          </a:xfrm>
          <a:prstGeom prst="rect">
            <a:avLst/>
          </a:prstGeom>
        </p:spPr>
      </p:pic>
    </p:spTree>
    <p:extLst>
      <p:ext uri="{BB962C8B-B14F-4D97-AF65-F5344CB8AC3E}">
        <p14:creationId xmlns:p14="http://schemas.microsoft.com/office/powerpoint/2010/main" val="17409630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57BB81-9E2C-5B31-D251-5F2D7754E6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9B8772-C4AD-9FF4-3D15-EEFCBE4C0687}"/>
              </a:ext>
            </a:extLst>
          </p:cNvPr>
          <p:cNvSpPr>
            <a:spLocks noGrp="1"/>
          </p:cNvSpPr>
          <p:nvPr>
            <p:ph type="ctrTitle"/>
          </p:nvPr>
        </p:nvSpPr>
        <p:spPr>
          <a:xfrm>
            <a:off x="1209675" y="1816592"/>
            <a:ext cx="9725026" cy="1655762"/>
          </a:xfrm>
        </p:spPr>
        <p:txBody>
          <a:bodyPr/>
          <a:lstStyle/>
          <a:p>
            <a:r>
              <a:rPr lang="en-US"/>
              <a:t>U-4714 BA/BB – Old Monroe</a:t>
            </a:r>
          </a:p>
        </p:txBody>
      </p:sp>
    </p:spTree>
    <p:extLst>
      <p:ext uri="{BB962C8B-B14F-4D97-AF65-F5344CB8AC3E}">
        <p14:creationId xmlns:p14="http://schemas.microsoft.com/office/powerpoint/2010/main" val="19709453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663BFD-09B2-DE1C-B7AE-8DD51A69D776}"/>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AE74BF6-4B35-8EC5-CD4C-182A63B8B949}"/>
              </a:ext>
            </a:extLst>
          </p:cNvPr>
          <p:cNvSpPr>
            <a:spLocks noGrp="1"/>
          </p:cNvSpPr>
          <p:nvPr>
            <p:ph idx="1"/>
          </p:nvPr>
        </p:nvSpPr>
        <p:spPr>
          <a:xfrm>
            <a:off x="434567" y="1496962"/>
            <a:ext cx="6388264" cy="4933336"/>
          </a:xfrm>
          <a:solidFill>
            <a:schemeClr val="bg1"/>
          </a:solidFill>
        </p:spPr>
        <p:txBody>
          <a:bodyPr>
            <a:normAutofit lnSpcReduction="10000"/>
          </a:bodyPr>
          <a:lstStyle/>
          <a:p>
            <a:pPr>
              <a:spcBef>
                <a:spcPts val="375"/>
              </a:spcBef>
            </a:pPr>
            <a:endParaRPr lang="en-US" b="1"/>
          </a:p>
          <a:p>
            <a:pPr>
              <a:spcBef>
                <a:spcPts val="375"/>
              </a:spcBef>
            </a:pPr>
            <a:r>
              <a:rPr lang="en-US" b="1"/>
              <a:t>Funded Project Scope</a:t>
            </a:r>
            <a:r>
              <a:rPr lang="en-US"/>
              <a:t>: </a:t>
            </a:r>
          </a:p>
          <a:p>
            <a:pPr marL="800100" lvl="1" indent="-285750"/>
            <a:r>
              <a:rPr lang="en-US"/>
              <a:t>U-4714 BA - Widen Old Monroe Road to Four Lanes from Morningside Meadow Lane to Indian Trail Road</a:t>
            </a:r>
          </a:p>
          <a:p>
            <a:pPr marL="800100" lvl="1" indent="-285750"/>
            <a:r>
              <a:rPr lang="en-US"/>
              <a:t>U-4714 BB – Widen Old Monroe Road to Four Lanes from Indian Trail Road to East of Wesley Chapel Stouts Road</a:t>
            </a:r>
          </a:p>
          <a:p>
            <a:pPr marL="800100" lvl="1" indent="-285750"/>
            <a:endParaRPr lang="en-US"/>
          </a:p>
          <a:p>
            <a:pPr>
              <a:spcBef>
                <a:spcPts val="375"/>
              </a:spcBef>
            </a:pPr>
            <a:r>
              <a:rPr lang="en-US" b="1"/>
              <a:t>Important Dates</a:t>
            </a:r>
            <a:r>
              <a:rPr lang="en-US"/>
              <a:t>: </a:t>
            </a:r>
          </a:p>
          <a:p>
            <a:pPr marL="800100" lvl="1" indent="-285750"/>
            <a:r>
              <a:rPr lang="en-US" altLang="en-US">
                <a:solidFill>
                  <a:srgbClr val="000000"/>
                </a:solidFill>
                <a:latin typeface="Montserrat Light" panose="00000400000000000000" pitchFamily="2" charset="0"/>
              </a:rPr>
              <a:t>Contract Award</a:t>
            </a:r>
          </a:p>
          <a:p>
            <a:pPr marL="1143000" lvl="2" indent="-285750"/>
            <a:r>
              <a:rPr lang="en-US" altLang="en-US">
                <a:solidFill>
                  <a:srgbClr val="000000"/>
                </a:solidFill>
                <a:latin typeface="Montserrat Light" panose="00000400000000000000" pitchFamily="2" charset="0"/>
              </a:rPr>
              <a:t>U-4714 BA – Summer 2026</a:t>
            </a:r>
          </a:p>
          <a:p>
            <a:pPr marL="1143000" lvl="2" indent="-285750"/>
            <a:r>
              <a:rPr lang="en-US" altLang="en-US">
                <a:solidFill>
                  <a:srgbClr val="000000"/>
                </a:solidFill>
                <a:latin typeface="Montserrat Light" panose="00000400000000000000" pitchFamily="2" charset="0"/>
              </a:rPr>
              <a:t>U-4714 BB – Winter/Spring 2028</a:t>
            </a:r>
          </a:p>
          <a:p>
            <a:pPr marL="800100" lvl="1" indent="-285750"/>
            <a:r>
              <a:rPr lang="en-US"/>
              <a:t>Construction Costs</a:t>
            </a:r>
          </a:p>
          <a:p>
            <a:pPr marL="1143000" lvl="2" indent="-285750"/>
            <a:r>
              <a:rPr lang="en-US"/>
              <a:t>U-4714 BA – Est. $22.6M</a:t>
            </a:r>
          </a:p>
          <a:p>
            <a:pPr marL="1143000" lvl="2" indent="-285750"/>
            <a:r>
              <a:rPr lang="en-US"/>
              <a:t>U-4714 BB – Est. $77.8M</a:t>
            </a:r>
          </a:p>
          <a:p>
            <a:pPr marL="1143000" lvl="2" indent="-285750"/>
            <a:endParaRPr lang="en-US"/>
          </a:p>
          <a:p>
            <a:pPr>
              <a:spcBef>
                <a:spcPts val="375"/>
              </a:spcBef>
            </a:pPr>
            <a:r>
              <a:rPr lang="en-US" b="1"/>
              <a:t>Current Status</a:t>
            </a:r>
            <a:r>
              <a:rPr lang="en-US"/>
              <a:t>: </a:t>
            </a:r>
          </a:p>
          <a:p>
            <a:pPr marL="800100" lvl="1" indent="-285750"/>
            <a:r>
              <a:rPr kumimoji="0" lang="en-US" altLang="en-US" sz="1600" i="0" u="none" strike="noStrike" kern="1200" cap="none" spc="0" normalizeH="0" baseline="0" noProof="0">
                <a:ln>
                  <a:noFill/>
                </a:ln>
                <a:solidFill>
                  <a:srgbClr val="000000"/>
                </a:solidFill>
                <a:effectLst/>
                <a:uLnTx/>
                <a:uFillTx/>
                <a:latin typeface="Montserrat Light" panose="00000400000000000000" pitchFamily="2" charset="0"/>
              </a:rPr>
              <a:t>U-4714 BA – Utility Relocation Underway</a:t>
            </a:r>
          </a:p>
          <a:p>
            <a:pPr marL="800100" lvl="1" indent="-285750"/>
            <a:r>
              <a:rPr lang="en-US" altLang="en-US">
                <a:solidFill>
                  <a:srgbClr val="000000"/>
                </a:solidFill>
                <a:latin typeface="Montserrat Light" panose="00000400000000000000" pitchFamily="2" charset="0"/>
              </a:rPr>
              <a:t>U-4714 BB – ROW Acquisition Underway</a:t>
            </a:r>
            <a:endParaRPr kumimoji="0" lang="en-US" altLang="en-US" sz="1600" i="0" u="none" strike="noStrike" kern="1200" cap="none" spc="0" normalizeH="0" baseline="0" noProof="0">
              <a:ln>
                <a:noFill/>
              </a:ln>
              <a:solidFill>
                <a:srgbClr val="000000"/>
              </a:solidFill>
              <a:effectLst/>
              <a:uLnTx/>
              <a:uFillTx/>
              <a:latin typeface="Montserrat Light" panose="00000400000000000000" pitchFamily="2" charset="0"/>
            </a:endParaRPr>
          </a:p>
          <a:p>
            <a:pPr marL="800100" lvl="1" indent="-285750"/>
            <a:endParaRPr lang="en-US"/>
          </a:p>
          <a:p>
            <a:pPr marL="800100" lvl="1" indent="-285750"/>
            <a:endParaRPr lang="en-US"/>
          </a:p>
        </p:txBody>
      </p:sp>
      <p:sp>
        <p:nvSpPr>
          <p:cNvPr id="3" name="Title 2">
            <a:extLst>
              <a:ext uri="{FF2B5EF4-FFF2-40B4-BE49-F238E27FC236}">
                <a16:creationId xmlns:a16="http://schemas.microsoft.com/office/drawing/2014/main" id="{593F7971-269C-6E1A-1CDF-5EF7D3BBCA83}"/>
              </a:ext>
            </a:extLst>
          </p:cNvPr>
          <p:cNvSpPr>
            <a:spLocks noGrp="1"/>
          </p:cNvSpPr>
          <p:nvPr>
            <p:ph type="title"/>
          </p:nvPr>
        </p:nvSpPr>
        <p:spPr>
          <a:xfrm>
            <a:off x="434567" y="1091891"/>
            <a:ext cx="6810296" cy="286997"/>
          </a:xfrm>
        </p:spPr>
        <p:txBody>
          <a:bodyPr anchor="ctr">
            <a:noAutofit/>
          </a:bodyPr>
          <a:lstStyle/>
          <a:p>
            <a:r>
              <a:rPr lang="en-US">
                <a:solidFill>
                  <a:srgbClr val="0070C0"/>
                </a:solidFill>
              </a:rPr>
              <a:t>U-4714 BA/BB – Old Monroe Road Widening</a:t>
            </a:r>
          </a:p>
        </p:txBody>
      </p:sp>
      <p:sp>
        <p:nvSpPr>
          <p:cNvPr id="47" name="Text Placeholder 5">
            <a:extLst>
              <a:ext uri="{FF2B5EF4-FFF2-40B4-BE49-F238E27FC236}">
                <a16:creationId xmlns:a16="http://schemas.microsoft.com/office/drawing/2014/main" id="{E019F02C-1AEF-0CA9-D7C9-C3C390F67B75}"/>
              </a:ext>
            </a:extLst>
          </p:cNvPr>
          <p:cNvSpPr>
            <a:spLocks noGrp="1"/>
          </p:cNvSpPr>
          <p:nvPr>
            <p:ph type="body" sz="quarter" idx="11"/>
          </p:nvPr>
        </p:nvSpPr>
        <p:spPr>
          <a:xfrm>
            <a:off x="2902689" y="216782"/>
            <a:ext cx="8785728" cy="661988"/>
          </a:xfrm>
        </p:spPr>
        <p:txBody>
          <a:bodyPr/>
          <a:lstStyle/>
          <a:p>
            <a:endParaRPr lang="en-US"/>
          </a:p>
        </p:txBody>
      </p:sp>
      <p:sp>
        <p:nvSpPr>
          <p:cNvPr id="8" name="TextBox 8">
            <a:extLst>
              <a:ext uri="{FF2B5EF4-FFF2-40B4-BE49-F238E27FC236}">
                <a16:creationId xmlns:a16="http://schemas.microsoft.com/office/drawing/2014/main" id="{2610B407-BD07-AD2C-DDFC-9618505F12BB}"/>
              </a:ext>
            </a:extLst>
          </p:cNvPr>
          <p:cNvSpPr txBox="1"/>
          <p:nvPr/>
        </p:nvSpPr>
        <p:spPr>
          <a:xfrm>
            <a:off x="-2557342" y="-42508"/>
            <a:ext cx="2447684" cy="92127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5000"/>
              </a:lnSpc>
              <a:spcAft>
                <a:spcPts val="600"/>
              </a:spcAft>
            </a:pPr>
            <a:r>
              <a:rPr lang="en-US" sz="1300"/>
              <a:t>Other slide variations are available. Select Insert above and choose “new slide” to see all the options.</a:t>
            </a:r>
          </a:p>
        </p:txBody>
      </p:sp>
      <p:pic>
        <p:nvPicPr>
          <p:cNvPr id="7" name="Picture 6">
            <a:extLst>
              <a:ext uri="{FF2B5EF4-FFF2-40B4-BE49-F238E27FC236}">
                <a16:creationId xmlns:a16="http://schemas.microsoft.com/office/drawing/2014/main" id="{B735B568-5BAA-7E68-FFC5-F400103194E1}"/>
              </a:ext>
            </a:extLst>
          </p:cNvPr>
          <p:cNvPicPr>
            <a:picLocks noChangeAspect="1"/>
          </p:cNvPicPr>
          <p:nvPr/>
        </p:nvPicPr>
        <p:blipFill>
          <a:blip r:embed="rId3"/>
          <a:srcRect l="13766" t="8951"/>
          <a:stretch>
            <a:fillRect/>
          </a:stretch>
        </p:blipFill>
        <p:spPr>
          <a:xfrm>
            <a:off x="7168130" y="-6472"/>
            <a:ext cx="5023870" cy="6864471"/>
          </a:xfrm>
          <a:prstGeom prst="rect">
            <a:avLst/>
          </a:prstGeom>
        </p:spPr>
      </p:pic>
    </p:spTree>
    <p:extLst>
      <p:ext uri="{BB962C8B-B14F-4D97-AF65-F5344CB8AC3E}">
        <p14:creationId xmlns:p14="http://schemas.microsoft.com/office/powerpoint/2010/main" val="19272437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5864DE-F91A-FA19-A74D-37F4971986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2EC65B-3B04-1C7F-93C0-EB8DCFC26104}"/>
              </a:ext>
            </a:extLst>
          </p:cNvPr>
          <p:cNvSpPr>
            <a:spLocks noGrp="1"/>
          </p:cNvSpPr>
          <p:nvPr>
            <p:ph type="ctrTitle"/>
          </p:nvPr>
        </p:nvSpPr>
        <p:spPr>
          <a:xfrm>
            <a:off x="1209675" y="1848342"/>
            <a:ext cx="9725026" cy="1655762"/>
          </a:xfrm>
        </p:spPr>
        <p:txBody>
          <a:bodyPr/>
          <a:lstStyle/>
          <a:p>
            <a:r>
              <a:rPr lang="en-US"/>
              <a:t>U-6170 – Lawyers Road Widening   (PE Only)</a:t>
            </a:r>
          </a:p>
        </p:txBody>
      </p:sp>
    </p:spTree>
    <p:extLst>
      <p:ext uri="{BB962C8B-B14F-4D97-AF65-F5344CB8AC3E}">
        <p14:creationId xmlns:p14="http://schemas.microsoft.com/office/powerpoint/2010/main" val="25944885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E92CD-8851-7143-F9E4-1386E51C1755}"/>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BE004F3-DD09-F5A6-BD9F-98C4760DEBE0}"/>
              </a:ext>
            </a:extLst>
          </p:cNvPr>
          <p:cNvSpPr>
            <a:spLocks noGrp="1"/>
          </p:cNvSpPr>
          <p:nvPr>
            <p:ph idx="1"/>
          </p:nvPr>
        </p:nvSpPr>
        <p:spPr>
          <a:xfrm>
            <a:off x="434567" y="1496962"/>
            <a:ext cx="6012532" cy="4933336"/>
          </a:xfrm>
          <a:solidFill>
            <a:schemeClr val="bg1"/>
          </a:solidFill>
        </p:spPr>
        <p:txBody>
          <a:bodyPr>
            <a:normAutofit/>
          </a:bodyPr>
          <a:lstStyle/>
          <a:p>
            <a:pPr>
              <a:spcBef>
                <a:spcPts val="375"/>
              </a:spcBef>
            </a:pPr>
            <a:r>
              <a:rPr lang="en-US" b="1"/>
              <a:t>Funded Project Scope</a:t>
            </a:r>
            <a:r>
              <a:rPr lang="en-US"/>
              <a:t>: </a:t>
            </a:r>
          </a:p>
          <a:p>
            <a:pPr marL="800100" lvl="1" indent="-285750"/>
            <a:r>
              <a:rPr lang="en-US"/>
              <a:t>Widen Lawyers Road to Four Lanes from I-485 to Stevens Mill Road</a:t>
            </a:r>
          </a:p>
          <a:p>
            <a:pPr marL="800100" lvl="1" indent="-285750"/>
            <a:endParaRPr lang="en-US"/>
          </a:p>
          <a:p>
            <a:pPr>
              <a:spcBef>
                <a:spcPts val="375"/>
              </a:spcBef>
            </a:pPr>
            <a:r>
              <a:rPr lang="en-US" b="1"/>
              <a:t>Current Status</a:t>
            </a:r>
            <a:r>
              <a:rPr lang="en-US"/>
              <a:t>: </a:t>
            </a:r>
          </a:p>
          <a:p>
            <a:pPr marL="800100" lvl="1" indent="-285750"/>
            <a:r>
              <a:rPr kumimoji="0" lang="en-US" altLang="en-US" sz="1600" i="0" u="none" strike="noStrike" kern="1200" cap="none" spc="0" normalizeH="0" baseline="0" noProof="0">
                <a:ln>
                  <a:noFill/>
                </a:ln>
                <a:solidFill>
                  <a:srgbClr val="000000"/>
                </a:solidFill>
                <a:effectLst/>
                <a:uLnTx/>
                <a:uFillTx/>
                <a:latin typeface="Montserrat Light" panose="00000400000000000000" pitchFamily="2" charset="0"/>
              </a:rPr>
              <a:t>Project is currently funded for preliminary engineering only.</a:t>
            </a:r>
          </a:p>
          <a:p>
            <a:pPr marL="800100" lvl="1" indent="-285750"/>
            <a:r>
              <a:rPr lang="en-US" altLang="en-US">
                <a:solidFill>
                  <a:srgbClr val="000000"/>
                </a:solidFill>
                <a:latin typeface="Montserrat Light" panose="00000400000000000000" pitchFamily="2" charset="0"/>
              </a:rPr>
              <a:t>In beginning stages of development with forecast and capacity analysis complete.</a:t>
            </a:r>
          </a:p>
          <a:p>
            <a:pPr marL="800100" lvl="1" indent="-285750"/>
            <a:endParaRPr lang="en-US"/>
          </a:p>
          <a:p>
            <a:pPr marL="800100" lvl="1" indent="-285750"/>
            <a:endParaRPr lang="en-US"/>
          </a:p>
        </p:txBody>
      </p:sp>
      <p:sp>
        <p:nvSpPr>
          <p:cNvPr id="3" name="Title 2">
            <a:extLst>
              <a:ext uri="{FF2B5EF4-FFF2-40B4-BE49-F238E27FC236}">
                <a16:creationId xmlns:a16="http://schemas.microsoft.com/office/drawing/2014/main" id="{854CD16B-E36D-3941-DDB5-D51EA04554A6}"/>
              </a:ext>
            </a:extLst>
          </p:cNvPr>
          <p:cNvSpPr>
            <a:spLocks noGrp="1"/>
          </p:cNvSpPr>
          <p:nvPr>
            <p:ph type="title"/>
          </p:nvPr>
        </p:nvSpPr>
        <p:spPr>
          <a:xfrm>
            <a:off x="434566" y="1091891"/>
            <a:ext cx="11235351" cy="286997"/>
          </a:xfrm>
        </p:spPr>
        <p:txBody>
          <a:bodyPr anchor="ctr">
            <a:noAutofit/>
          </a:bodyPr>
          <a:lstStyle/>
          <a:p>
            <a:r>
              <a:rPr lang="en-US">
                <a:solidFill>
                  <a:srgbClr val="0070C0"/>
                </a:solidFill>
              </a:rPr>
              <a:t>U-6170 Lawyer Road Widening</a:t>
            </a:r>
          </a:p>
        </p:txBody>
      </p:sp>
      <p:sp>
        <p:nvSpPr>
          <p:cNvPr id="47" name="Text Placeholder 5">
            <a:extLst>
              <a:ext uri="{FF2B5EF4-FFF2-40B4-BE49-F238E27FC236}">
                <a16:creationId xmlns:a16="http://schemas.microsoft.com/office/drawing/2014/main" id="{48444AD5-60DE-BAE7-8394-6B5AA21311F3}"/>
              </a:ext>
            </a:extLst>
          </p:cNvPr>
          <p:cNvSpPr>
            <a:spLocks noGrp="1"/>
          </p:cNvSpPr>
          <p:nvPr>
            <p:ph type="body" sz="quarter" idx="11"/>
          </p:nvPr>
        </p:nvSpPr>
        <p:spPr>
          <a:xfrm>
            <a:off x="2902689" y="216782"/>
            <a:ext cx="8785728" cy="661988"/>
          </a:xfrm>
        </p:spPr>
        <p:txBody>
          <a:bodyPr/>
          <a:lstStyle/>
          <a:p>
            <a:endParaRPr lang="en-US"/>
          </a:p>
        </p:txBody>
      </p:sp>
      <p:sp>
        <p:nvSpPr>
          <p:cNvPr id="8" name="TextBox 8">
            <a:extLst>
              <a:ext uri="{FF2B5EF4-FFF2-40B4-BE49-F238E27FC236}">
                <a16:creationId xmlns:a16="http://schemas.microsoft.com/office/drawing/2014/main" id="{B25D8FF0-7EFC-39AD-67F3-FD97CD511EC7}"/>
              </a:ext>
            </a:extLst>
          </p:cNvPr>
          <p:cNvSpPr txBox="1"/>
          <p:nvPr/>
        </p:nvSpPr>
        <p:spPr>
          <a:xfrm>
            <a:off x="-2557342" y="-42508"/>
            <a:ext cx="2447684" cy="92127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5000"/>
              </a:lnSpc>
              <a:spcAft>
                <a:spcPts val="600"/>
              </a:spcAft>
            </a:pPr>
            <a:r>
              <a:rPr lang="en-US" sz="1300"/>
              <a:t>Other slide variations are available. Select Insert above and choose “new slide” to see all the options.</a:t>
            </a:r>
          </a:p>
        </p:txBody>
      </p:sp>
      <p:pic>
        <p:nvPicPr>
          <p:cNvPr id="4" name="Picture 3">
            <a:extLst>
              <a:ext uri="{FF2B5EF4-FFF2-40B4-BE49-F238E27FC236}">
                <a16:creationId xmlns:a16="http://schemas.microsoft.com/office/drawing/2014/main" id="{5D33CC73-A64D-3869-86A6-09F861CCDA47}"/>
              </a:ext>
            </a:extLst>
          </p:cNvPr>
          <p:cNvPicPr>
            <a:picLocks noChangeAspect="1"/>
          </p:cNvPicPr>
          <p:nvPr/>
        </p:nvPicPr>
        <p:blipFill>
          <a:blip r:embed="rId3"/>
          <a:srcRect l="22936" t="14732"/>
          <a:stretch>
            <a:fillRect/>
          </a:stretch>
        </p:blipFill>
        <p:spPr>
          <a:xfrm>
            <a:off x="7244862" y="0"/>
            <a:ext cx="4947138" cy="6858000"/>
          </a:xfrm>
          <a:prstGeom prst="rect">
            <a:avLst/>
          </a:prstGeom>
        </p:spPr>
      </p:pic>
    </p:spTree>
    <p:extLst>
      <p:ext uri="{BB962C8B-B14F-4D97-AF65-F5344CB8AC3E}">
        <p14:creationId xmlns:p14="http://schemas.microsoft.com/office/powerpoint/2010/main" val="20052783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A3AEFA-8D50-58D4-BF4B-120690F095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EEF9C9-ACCE-28C5-FE3C-55B769037E44}"/>
              </a:ext>
            </a:extLst>
          </p:cNvPr>
          <p:cNvSpPr>
            <a:spLocks noGrp="1"/>
          </p:cNvSpPr>
          <p:nvPr>
            <p:ph type="ctrTitle"/>
          </p:nvPr>
        </p:nvSpPr>
        <p:spPr>
          <a:xfrm>
            <a:off x="1209675" y="1848342"/>
            <a:ext cx="9725026" cy="1655762"/>
          </a:xfrm>
        </p:spPr>
        <p:txBody>
          <a:bodyPr/>
          <a:lstStyle/>
          <a:p>
            <a:r>
              <a:rPr lang="en-US"/>
              <a:t>U-5112 - Potter Road Intersection</a:t>
            </a:r>
          </a:p>
        </p:txBody>
      </p:sp>
    </p:spTree>
    <p:extLst>
      <p:ext uri="{BB962C8B-B14F-4D97-AF65-F5344CB8AC3E}">
        <p14:creationId xmlns:p14="http://schemas.microsoft.com/office/powerpoint/2010/main" val="13059887"/>
      </p:ext>
    </p:extLst>
  </p:cSld>
  <p:clrMapOvr>
    <a:masterClrMapping/>
  </p:clrMapOvr>
</p:sld>
</file>

<file path=ppt/theme/theme1.xml><?xml version="1.0" encoding="utf-8"?>
<a:theme xmlns:a="http://schemas.openxmlformats.org/drawingml/2006/main" name="NCDOT Presentation Theme">
  <a:themeElements>
    <a:clrScheme name="Custom 1">
      <a:dk1>
        <a:srgbClr val="0B3C61"/>
      </a:dk1>
      <a:lt1>
        <a:srgbClr val="FFFFFF"/>
      </a:lt1>
      <a:dk2>
        <a:srgbClr val="012639"/>
      </a:dk2>
      <a:lt2>
        <a:srgbClr val="FFFFFF"/>
      </a:lt2>
      <a:accent1>
        <a:srgbClr val="C15D2D"/>
      </a:accent1>
      <a:accent2>
        <a:srgbClr val="288DC2"/>
      </a:accent2>
      <a:accent3>
        <a:srgbClr val="0B3C61"/>
      </a:accent3>
      <a:accent4>
        <a:srgbClr val="778591"/>
      </a:accent4>
      <a:accent5>
        <a:srgbClr val="58B7B3"/>
      </a:accent5>
      <a:accent6>
        <a:srgbClr val="672E6B"/>
      </a:accent6>
      <a:hlink>
        <a:srgbClr val="7FB0D5"/>
      </a:hlink>
      <a:folHlink>
        <a:srgbClr val="387AAB"/>
      </a:folHlink>
    </a:clrScheme>
    <a:fontScheme name="NCDOT-template-2022-07019">
      <a:majorFont>
        <a:latin typeface="Montserrat SemiBold"/>
        <a:ea typeface=""/>
        <a:cs typeface=""/>
      </a:majorFont>
      <a:minorFont>
        <a:latin typeface="Montserrat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OT-2022-07-29-template" id="{75CF54D4-0196-CA4E-81E1-E2F8807D3989}" vid="{99E48407-464E-2E43-B609-BD9B394F25BD}"/>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1_NCDOT Presentation Theme">
  <a:themeElements>
    <a:clrScheme name="Custom 1">
      <a:dk1>
        <a:srgbClr val="0B3C61"/>
      </a:dk1>
      <a:lt1>
        <a:srgbClr val="FFFFFF"/>
      </a:lt1>
      <a:dk2>
        <a:srgbClr val="012639"/>
      </a:dk2>
      <a:lt2>
        <a:srgbClr val="FFFFFF"/>
      </a:lt2>
      <a:accent1>
        <a:srgbClr val="C15D2D"/>
      </a:accent1>
      <a:accent2>
        <a:srgbClr val="288DC2"/>
      </a:accent2>
      <a:accent3>
        <a:srgbClr val="0B3C61"/>
      </a:accent3>
      <a:accent4>
        <a:srgbClr val="778591"/>
      </a:accent4>
      <a:accent5>
        <a:srgbClr val="58B7B3"/>
      </a:accent5>
      <a:accent6>
        <a:srgbClr val="672E6B"/>
      </a:accent6>
      <a:hlink>
        <a:srgbClr val="7FB0D5"/>
      </a:hlink>
      <a:folHlink>
        <a:srgbClr val="387AAB"/>
      </a:folHlink>
    </a:clrScheme>
    <a:fontScheme name="NCDOT-template-2022-07019">
      <a:majorFont>
        <a:latin typeface="Montserrat SemiBold"/>
        <a:ea typeface=""/>
        <a:cs typeface=""/>
      </a:majorFont>
      <a:minorFont>
        <a:latin typeface="Montserrat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OT-2022-07-29-template" id="{75CF54D4-0196-CA4E-81E1-E2F8807D3989}" vid="{99E48407-464E-2E43-B609-BD9B394F25B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21335637-2210-46f1-84f0-eb4b6a36b133" xsi:nil="true"/>
    <lcf76f155ced4ddcb4097134ff3c332f xmlns="616bc987-ff73-4bd8-9b0f-be77ce536f19">
      <Terms xmlns="http://schemas.microsoft.com/office/infopath/2007/PartnerControls"/>
    </lcf76f155ced4ddcb4097134ff3c332f>
    <_dlc_DocId xmlns="21335637-2210-46f1-84f0-eb4b6a36b133">SJ6EPNJSWCQM-1643802886-390014</_dlc_DocId>
    <_dlc_DocIdUrl xmlns="21335637-2210-46f1-84f0-eb4b6a36b133">
      <Url>https://cnwtos.sharepoint.com/sites/dss1/_layouts/15/DocIdRedir.aspx?ID=SJ6EPNJSWCQM-1643802886-390014</Url>
      <Description>SJ6EPNJSWCQM-1643802886-390014</Description>
    </_dlc_DocIdUrl>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4AF2301130EAA41AE9980F39530B0DB" ma:contentTypeVersion="19" ma:contentTypeDescription="Create a new document." ma:contentTypeScope="" ma:versionID="0de232086a8a59d18a0013da0b4f2309">
  <xsd:schema xmlns:xsd="http://www.w3.org/2001/XMLSchema" xmlns:xs="http://www.w3.org/2001/XMLSchema" xmlns:p="http://schemas.microsoft.com/office/2006/metadata/properties" xmlns:ns2="21335637-2210-46f1-84f0-eb4b6a36b133" xmlns:ns3="616bc987-ff73-4bd8-9b0f-be77ce536f19" targetNamespace="http://schemas.microsoft.com/office/2006/metadata/properties" ma:root="true" ma:fieldsID="7edcaf3941f28bebe7934d22b08edb85" ns2:_="" ns3:_="">
    <xsd:import namespace="21335637-2210-46f1-84f0-eb4b6a36b133"/>
    <xsd:import namespace="616bc987-ff73-4bd8-9b0f-be77ce536f19"/>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AutoKeyPoints" minOccurs="0"/>
                <xsd:element ref="ns3:MediaServiceKeyPoints" minOccurs="0"/>
                <xsd:element ref="ns3:MediaServiceLocation" minOccurs="0"/>
                <xsd:element ref="ns2:SharedWithUsers" minOccurs="0"/>
                <xsd:element ref="ns2:SharedWithDetails"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335637-2210-46f1-84f0-eb4b6a36b133"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c3a9a20d-55bc-4f5c-9ebc-98c46f79c812}" ma:internalName="TaxCatchAll" ma:showField="CatchAllData" ma:web="21335637-2210-46f1-84f0-eb4b6a36b13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16bc987-ff73-4bd8-9b0f-be77ce536f19"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LengthInSeconds" ma:index="23" nillable="true" ma:displayName="Length (seconds)" ma:internalName="MediaLengthInSeconds" ma:readOnly="true">
      <xsd:simpleType>
        <xsd:restriction base="dms:Unknow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79344e0b-3bc8-4f80-94cc-0f085255604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4813077E-0B1D-4289-A66A-91D055C2D841}">
  <ds:schemaRefs>
    <ds:schemaRef ds:uri="21335637-2210-46f1-84f0-eb4b6a36b133"/>
    <ds:schemaRef ds:uri="2bffa5ed-d359-4a82-8fc4-c00776da2fb0"/>
    <ds:schemaRef ds:uri="616bc987-ff73-4bd8-9b0f-be77ce536f19"/>
    <ds:schemaRef ds:uri="d3edecc7-0ce4-4c80-9c8c-78d3f0163d7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064D16D7-89AE-4D79-A4B6-16117B583558}">
  <ds:schemaRefs>
    <ds:schemaRef ds:uri="http://schemas.microsoft.com/sharepoint/v3/contenttype/forms"/>
  </ds:schemaRefs>
</ds:datastoreItem>
</file>

<file path=customXml/itemProps3.xml><?xml version="1.0" encoding="utf-8"?>
<ds:datastoreItem xmlns:ds="http://schemas.openxmlformats.org/officeDocument/2006/customXml" ds:itemID="{E67B2BBE-5B51-41F5-A1BC-35906E633DDE}">
  <ds:schemaRefs>
    <ds:schemaRef ds:uri="21335637-2210-46f1-84f0-eb4b6a36b133"/>
    <ds:schemaRef ds:uri="616bc987-ff73-4bd8-9b0f-be77ce536f1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4.xml><?xml version="1.0" encoding="utf-8"?>
<ds:datastoreItem xmlns:ds="http://schemas.openxmlformats.org/officeDocument/2006/customXml" ds:itemID="{C441F7CC-4B7A-4E63-ACD5-213A9D40E0B3}">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NCDOT-PowerPoint-Presentation-Template (1)</Template>
  <TotalTime>0</TotalTime>
  <Words>781</Words>
  <Application>Microsoft Office PowerPoint</Application>
  <PresentationFormat>Widescreen</PresentationFormat>
  <Paragraphs>129</Paragraphs>
  <Slides>19</Slides>
  <Notes>10</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19</vt:i4>
      </vt:variant>
    </vt:vector>
  </HeadingPairs>
  <TitlesOfParts>
    <vt:vector size="26" baseType="lpstr">
      <vt:lpstr>Montserrat</vt:lpstr>
      <vt:lpstr>Montserrat Light</vt:lpstr>
      <vt:lpstr>Montserrat Medium</vt:lpstr>
      <vt:lpstr>Montserrat SemiBold</vt:lpstr>
      <vt:lpstr>NCDOT Presentation Theme</vt:lpstr>
      <vt:lpstr>Custom Design</vt:lpstr>
      <vt:lpstr>1_NCDOT Presentation Theme</vt:lpstr>
      <vt:lpstr>Division 10 Stallings Projects</vt:lpstr>
      <vt:lpstr>Agenda</vt:lpstr>
      <vt:lpstr>U-4714 AC – Old Monroe Road</vt:lpstr>
      <vt:lpstr>U- 4714 AC Old Monroe Road Widening</vt:lpstr>
      <vt:lpstr>U-4714 BA/BB – Old Monroe</vt:lpstr>
      <vt:lpstr>U-4714 BA/BB – Old Monroe Road Widening</vt:lpstr>
      <vt:lpstr>U-6170 – Lawyers Road Widening   (PE Only)</vt:lpstr>
      <vt:lpstr>U-6170 Lawyer Road Widening</vt:lpstr>
      <vt:lpstr>U-5112 - Potter Road Intersection</vt:lpstr>
      <vt:lpstr>U-5112 Potter Rd Intersection Improvements</vt:lpstr>
      <vt:lpstr>U-5808 - Chestnut Lane Extension</vt:lpstr>
      <vt:lpstr>U-5808 Chestnut Lane Extension</vt:lpstr>
      <vt:lpstr>I-5507 - I-485 Express Lanes</vt:lpstr>
      <vt:lpstr>I-5507 I-485 Express Lanes</vt:lpstr>
      <vt:lpstr>U-4713A - Mckee Road Extension</vt:lpstr>
      <vt:lpstr>U-4713A Mckee Road Extension</vt:lpstr>
      <vt:lpstr>U-4913B – Idlewild Road Interchange</vt:lpstr>
      <vt:lpstr>U-4913B Idlewild Road Widening (Not funded)</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Smyre, Beth</dc:creator>
  <cp:lastModifiedBy>Kevin Parker</cp:lastModifiedBy>
  <cp:revision>1</cp:revision>
  <cp:lastPrinted>2022-05-31T17:04:15Z</cp:lastPrinted>
  <dcterms:created xsi:type="dcterms:W3CDTF">2023-04-29T00:22:59Z</dcterms:created>
  <dcterms:modified xsi:type="dcterms:W3CDTF">2025-08-11T17:47:39Z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0x01010094AF2301130EAA41AE9980F39530B0DB</vt:lpwstr>
  </property>
  <property fmtid="{D5CDD505-2E9C-101B-9397-08002B2CF9AE}" pid="4" name="_dlc_DocIdItemGuid">
    <vt:lpwstr>3d7d9985-1f91-4bf0-84b4-2d3b94353988</vt:lpwstr>
  </property>
</Properties>
</file>